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6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6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th Campbell" userId="475e3cc893ef0af7" providerId="LiveId" clId="{12438898-68D3-4063-9444-0115C89809B2}"/>
    <pc:docChg chg="undo custSel modSld sldOrd">
      <pc:chgData name="Keith Campbell" userId="475e3cc893ef0af7" providerId="LiveId" clId="{12438898-68D3-4063-9444-0115C89809B2}" dt="2026-03-20T02:29:24.351" v="156"/>
      <pc:docMkLst>
        <pc:docMk/>
      </pc:docMkLst>
      <pc:sldChg chg="modSp mod">
        <pc:chgData name="Keith Campbell" userId="475e3cc893ef0af7" providerId="LiveId" clId="{12438898-68D3-4063-9444-0115C89809B2}" dt="2026-03-18T23:23:21.590" v="28" actId="20577"/>
        <pc:sldMkLst>
          <pc:docMk/>
          <pc:sldMk cId="3314632912" sldId="257"/>
        </pc:sldMkLst>
        <pc:spChg chg="mod">
          <ac:chgData name="Keith Campbell" userId="475e3cc893ef0af7" providerId="LiveId" clId="{12438898-68D3-4063-9444-0115C89809B2}" dt="2026-03-18T23:23:21.590" v="28" actId="20577"/>
          <ac:spMkLst>
            <pc:docMk/>
            <pc:sldMk cId="3314632912" sldId="257"/>
            <ac:spMk id="3" creationId="{8E9DE431-4EB4-99C5-17EF-8FE4EC0B210B}"/>
          </ac:spMkLst>
        </pc:spChg>
      </pc:sldChg>
      <pc:sldChg chg="modSp mod">
        <pc:chgData name="Keith Campbell" userId="475e3cc893ef0af7" providerId="LiveId" clId="{12438898-68D3-4063-9444-0115C89809B2}" dt="2026-03-18T23:24:54.515" v="36" actId="20577"/>
        <pc:sldMkLst>
          <pc:docMk/>
          <pc:sldMk cId="3263469842" sldId="258"/>
        </pc:sldMkLst>
        <pc:spChg chg="mod">
          <ac:chgData name="Keith Campbell" userId="475e3cc893ef0af7" providerId="LiveId" clId="{12438898-68D3-4063-9444-0115C89809B2}" dt="2026-03-18T23:24:54.515" v="36" actId="20577"/>
          <ac:spMkLst>
            <pc:docMk/>
            <pc:sldMk cId="3263469842" sldId="258"/>
            <ac:spMk id="3" creationId="{FFA69B50-E799-B05E-1CA4-860403E73D9A}"/>
          </ac:spMkLst>
        </pc:spChg>
      </pc:sldChg>
      <pc:sldChg chg="modSp mod">
        <pc:chgData name="Keith Campbell" userId="475e3cc893ef0af7" providerId="LiveId" clId="{12438898-68D3-4063-9444-0115C89809B2}" dt="2026-03-18T23:25:27.978" v="42" actId="20577"/>
        <pc:sldMkLst>
          <pc:docMk/>
          <pc:sldMk cId="3761504281" sldId="259"/>
        </pc:sldMkLst>
        <pc:spChg chg="mod">
          <ac:chgData name="Keith Campbell" userId="475e3cc893ef0af7" providerId="LiveId" clId="{12438898-68D3-4063-9444-0115C89809B2}" dt="2026-03-18T23:25:27.978" v="42" actId="20577"/>
          <ac:spMkLst>
            <pc:docMk/>
            <pc:sldMk cId="3761504281" sldId="259"/>
            <ac:spMk id="3" creationId="{3C724EF7-D7FE-48F0-A6D0-81F1764C8A9A}"/>
          </ac:spMkLst>
        </pc:spChg>
      </pc:sldChg>
      <pc:sldChg chg="ord">
        <pc:chgData name="Keith Campbell" userId="475e3cc893ef0af7" providerId="LiveId" clId="{12438898-68D3-4063-9444-0115C89809B2}" dt="2026-03-20T02:29:24.351" v="156"/>
        <pc:sldMkLst>
          <pc:docMk/>
          <pc:sldMk cId="221129746" sldId="260"/>
        </pc:sldMkLst>
      </pc:sldChg>
      <pc:sldChg chg="modSp mod">
        <pc:chgData name="Keith Campbell" userId="475e3cc893ef0af7" providerId="LiveId" clId="{12438898-68D3-4063-9444-0115C89809B2}" dt="2026-03-18T23:26:15.677" v="64" actId="20577"/>
        <pc:sldMkLst>
          <pc:docMk/>
          <pc:sldMk cId="3514866551" sldId="261"/>
        </pc:sldMkLst>
        <pc:spChg chg="mod">
          <ac:chgData name="Keith Campbell" userId="475e3cc893ef0af7" providerId="LiveId" clId="{12438898-68D3-4063-9444-0115C89809B2}" dt="2026-03-18T23:26:15.677" v="64" actId="20577"/>
          <ac:spMkLst>
            <pc:docMk/>
            <pc:sldMk cId="3514866551" sldId="261"/>
            <ac:spMk id="3" creationId="{476AEAA5-1871-9041-FF88-D4F386CED202}"/>
          </ac:spMkLst>
        </pc:spChg>
      </pc:sldChg>
      <pc:sldChg chg="modSp mod">
        <pc:chgData name="Keith Campbell" userId="475e3cc893ef0af7" providerId="LiveId" clId="{12438898-68D3-4063-9444-0115C89809B2}" dt="2026-03-18T23:31:54.352" v="154" actId="1036"/>
        <pc:sldMkLst>
          <pc:docMk/>
          <pc:sldMk cId="1072498479" sldId="262"/>
        </pc:sldMkLst>
        <pc:graphicFrameChg chg="mod modGraphic">
          <ac:chgData name="Keith Campbell" userId="475e3cc893ef0af7" providerId="LiveId" clId="{12438898-68D3-4063-9444-0115C89809B2}" dt="2026-03-18T23:31:54.352" v="154" actId="1036"/>
          <ac:graphicFrameMkLst>
            <pc:docMk/>
            <pc:sldMk cId="1072498479" sldId="262"/>
            <ac:graphicFrameMk id="8" creationId="{B4D37ED4-C80F-45FF-2B6B-B97FD58B98F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4993-4646-5326-805F-9B06C5FDC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8814C-073A-5D53-B042-7237C7A84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E0C64-94C2-373C-A8B1-C254E924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4908-3A9F-B8A6-57CB-CB766281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D3F3C-CC9F-34F5-BF7A-7A55C49D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34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E60E-FFCB-38DB-132E-05948B936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F43F8-1B94-BAF3-8BC7-6E84368D4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D99-F0FF-0DEE-71C7-D6DFFD53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6D208-F600-7F36-5DF8-0081FAEC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1DAFE-A2C9-EAD1-50A3-F117D5F2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7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A2E6-D85C-1278-B57E-B6BDBD2E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4904B-EF10-14A8-971B-295C720B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FBBAB-275F-8F82-5FD1-E46F8211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9B534-5A07-093C-1E8E-C60C56086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147D8-6BBB-1F85-D5E8-61786DB9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C667D-E457-0A38-A243-4BDE13A2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EF76-6ED0-2AA3-8C13-ABFDA29766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F2CDB-6F92-F10E-E11B-94B360038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5E50F-84B9-AC2B-608D-CBEAD9BDC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C3ACA-5BCC-FF6B-8A19-32369EFC7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552C9-CE00-17B4-111F-3D0941A1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5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71BE-EFE0-17FB-B2EE-42163DEC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1DCF4-8134-B5CD-1025-7722DEE75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24DF4-6DF2-23FD-992E-0243E8B64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35CC8-FDBF-DB85-64E3-2EBE10E260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3EC50-E07C-A62C-C0BF-261252B55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C2D4F-0C8C-4556-3CEB-91E8AFCC8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AA7AD2-C481-7D01-106E-072A884E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754DC-40C2-32B2-9BAE-C4DBFD24E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97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18938-A600-5E80-B76F-EC9FEE27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DC48C-544B-9EDF-384D-D3A431C85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48B17-0954-CDC4-5F08-B60658FC5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AACCC-BED2-C669-103D-ED31C8211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0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1AB3F-C42D-F703-7A7F-BE06AD0BD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5B458-9DA2-3DD2-56B0-005862BB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5CB67-39E5-2A99-3355-27EB793E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F1EE-7A6A-4C52-128A-FA7465EEB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31421-7341-8460-2590-CC01462B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E3E10-DBBA-C9D7-D74E-237741A3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E38E5-5107-557C-5F44-FE5B00DB9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FE383-574C-24AA-2CC7-F4C9024F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11603-FC04-F763-73D5-EE7F0C0E1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8C7D-A412-E837-AAAA-0F6BF95D2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BAB166-376E-67D5-F03C-A9802B076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A1A6-901F-157C-9E2D-AE8C02252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AC417-C588-46A1-0979-3B7658F4B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1CEFF-D951-CD7A-632B-93E1425A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029AB-E67D-9E10-B2F8-F2AEF609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60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6EC7-2030-4641-7CF9-0E730D32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3EE3B-0F01-E2A8-5324-1FF9D3BCD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31007-4320-63DE-4970-D8510E9F3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B5135-5991-486D-35A9-079015C8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58DC-D5C8-F98A-8734-6741B3B1D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0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B3CCC8-7342-482E-305A-98747F3E59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39A6AF-B764-9C5A-35E9-D9728B71F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C2F3B-8B0A-4F7A-842A-0D4F8FF7F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35919-505D-2546-9B10-192083D8E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0D2FF-40E0-4188-21E2-C6A3316E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2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ater park with a bridge and a building in the background&#10;&#10;AI-generated content may be incorrect.">
            <a:extLst>
              <a:ext uri="{FF2B5EF4-FFF2-40B4-BE49-F238E27FC236}">
                <a16:creationId xmlns:a16="http://schemas.microsoft.com/office/drawing/2014/main" id="{1C4DF993-42DB-EAA7-F422-6178B73B0C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5FB48-17BD-897C-9D93-80CC74845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EB6FD2-A717-4912-B414-0847FA3704E8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DA095-8A02-FDDC-BFD3-240AE0B21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215F2-2A66-AAA0-E65F-5F5A4EFAB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1605B-EA32-4177-9D2F-7D94DE72DE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88C33-A758-69A6-1867-B5739E5D9789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CC">
              <a:alpha val="8666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8" name="Picture 7" descr="A red and white hexagon with a city skyline and text&#10;&#10;AI-generated content may be incorrect.">
            <a:extLst>
              <a:ext uri="{FF2B5EF4-FFF2-40B4-BE49-F238E27FC236}">
                <a16:creationId xmlns:a16="http://schemas.microsoft.com/office/drawing/2014/main" id="{D9F4C903-957D-EAB7-06C1-B1C1D9CAF48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61" y="154269"/>
            <a:ext cx="1326750" cy="175618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598B5-4C99-F39E-9CB5-B45629FC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1" y="320675"/>
            <a:ext cx="89080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0E35C-5423-9E9D-1643-D9F01F4A6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684" y="2174671"/>
            <a:ext cx="109875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456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micheal.gunn@ttu.edu" TargetMode="External"/><Relationship Id="rId3" Type="http://schemas.openxmlformats.org/officeDocument/2006/relationships/hyperlink" Target="mailto:rwalker@littlerock.gov" TargetMode="External"/><Relationship Id="rId7" Type="http://schemas.openxmlformats.org/officeDocument/2006/relationships/hyperlink" Target="mailto:rjlock@hotmail.com" TargetMode="External"/><Relationship Id="rId2" Type="http://schemas.openxmlformats.org/officeDocument/2006/relationships/hyperlink" Target="mailto:blpickett2001@icloud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rcus.t.anderson.1911@gmail.com" TargetMode="External"/><Relationship Id="rId11" Type="http://schemas.openxmlformats.org/officeDocument/2006/relationships/hyperlink" Target="mailto:kwnero@bellsouth.net" TargetMode="External"/><Relationship Id="rId5" Type="http://schemas.openxmlformats.org/officeDocument/2006/relationships/hyperlink" Target="mailto:christopher_butler@sbcglobal.net" TargetMode="External"/><Relationship Id="rId10" Type="http://schemas.openxmlformats.org/officeDocument/2006/relationships/hyperlink" Target="mailto:kwright5894@gmail.com" TargetMode="External"/><Relationship Id="rId4" Type="http://schemas.openxmlformats.org/officeDocument/2006/relationships/hyperlink" Target="mailto:cjermainebrown@gmail.com" TargetMode="External"/><Relationship Id="rId9" Type="http://schemas.openxmlformats.org/officeDocument/2006/relationships/hyperlink" Target="mailto:kjguillory73@gmail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kcnupe12@gmail.com" TargetMode="External"/><Relationship Id="rId2" Type="http://schemas.openxmlformats.org/officeDocument/2006/relationships/hyperlink" Target="mailto:organizational@southwesternprovince1911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60A4-0216-1FD5-314A-14E045AB7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875"/>
            <a:ext cx="9144000" cy="1763405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  <a:t>Kappa Alpha Psi Fraternity, Incorporated</a:t>
            </a:r>
            <a:b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  <a:t>Southwestern Province</a:t>
            </a:r>
            <a:br>
              <a:rPr lang="en-US" sz="4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3600" dirty="0">
                <a:solidFill>
                  <a:srgbClr val="990000"/>
                </a:solidFill>
                <a:latin typeface="Book Antiqua" panose="02040602050305030304" pitchFamily="18" charset="0"/>
              </a:rPr>
              <a:t>90</a:t>
            </a:r>
            <a:r>
              <a:rPr lang="en-US" sz="3600" baseline="30000" dirty="0">
                <a:solidFill>
                  <a:srgbClr val="990000"/>
                </a:solidFill>
                <a:latin typeface="Book Antiqua" panose="02040602050305030304" pitchFamily="18" charset="0"/>
              </a:rPr>
              <a:t>th</a:t>
            </a:r>
            <a:r>
              <a:rPr lang="en-US" sz="3600" dirty="0">
                <a:solidFill>
                  <a:srgbClr val="990000"/>
                </a:solidFill>
                <a:latin typeface="Book Antiqua" panose="02040602050305030304" pitchFamily="18" charset="0"/>
              </a:rPr>
              <a:t> Southwestern Province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14491-D504-A9CA-9BFB-CA68E34A6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01451"/>
            <a:ext cx="9144000" cy="1255097"/>
          </a:xfr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</a:rPr>
              <a:t>2025-2026 SWP Chapter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</a:rPr>
              <a:t>Certification Report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Book Antiqua" panose="0204060205030503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A61FD4-252A-E057-A455-C37BBD7F97C2}"/>
              </a:ext>
            </a:extLst>
          </p:cNvPr>
          <p:cNvSpPr txBox="1"/>
          <p:nvPr/>
        </p:nvSpPr>
        <p:spPr>
          <a:xfrm>
            <a:off x="614652" y="4289857"/>
            <a:ext cx="109626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Presented by Keith Campbell</a:t>
            </a:r>
          </a:p>
          <a:p>
            <a:pPr algn="ctr"/>
            <a:r>
              <a:rPr lang="en-US" sz="2000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Director of Organizational Effectiveness</a:t>
            </a:r>
          </a:p>
          <a:p>
            <a:pPr algn="ctr"/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9220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52025-FFBB-9683-DBBB-F2030C44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Chapter Statistics</a:t>
            </a:r>
            <a:endParaRPr lang="en-US" dirty="0">
              <a:solidFill>
                <a:srgbClr val="99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DE431-4EB4-99C5-17EF-8FE4EC0B2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9446" y="1968483"/>
            <a:ext cx="7593107" cy="349102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115 Total Chapters Certified</a:t>
            </a:r>
          </a:p>
          <a:p>
            <a:pPr marL="0" indent="0" algn="ctr">
              <a:buNone/>
            </a:pPr>
            <a:endParaRPr lang="en-US" b="1" dirty="0">
              <a:solidFill>
                <a:srgbClr val="9900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53 Undergraduate Chapters (+3 from 2025) 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62 Alumni Chapters (+0 from 2025)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1 Alumni Association Certified *</a:t>
            </a:r>
          </a:p>
          <a:p>
            <a:pPr marL="0" indent="0" algn="ctr">
              <a:buNone/>
            </a:pPr>
            <a:endParaRPr lang="en-US" b="1" dirty="0">
              <a:solidFill>
                <a:srgbClr val="9900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63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D18D1-E804-3EF7-61C5-23F317AE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First Chapters Fully Certified (Alumni)</a:t>
            </a:r>
            <a:endParaRPr lang="en-US" dirty="0">
              <a:solidFill>
                <a:srgbClr val="99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69B50-E799-B05E-1CA4-860403E73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496" y="2174671"/>
            <a:ext cx="9298736" cy="4351338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Killeen (TX) Alumni – 10/01/2025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Lafayette (LA) Alumni – 10/01/2025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Hattiesburg (MS) Alumni – 10/02/2025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New Braunfels (TX) Alumni – 10/02/2025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San Antonio (TX) Alumni – 10/05/2025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Arlington-Grand Prairie (TX) Alumni – 10/6/2025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Frisco (TX) Alumni – 10/06/2025</a:t>
            </a:r>
          </a:p>
          <a:p>
            <a:pPr>
              <a:buBlip>
                <a:blip r:embed="rId2"/>
              </a:buBlip>
            </a:pPr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 Alexandria (LA) Alumni – 10/06/2025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46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29D8-F796-9D63-35DC-3F6D6AE4C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First Chapters Fully Certified (Undergraduate)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24EF7-D7FE-48F0-A6D0-81F1764C8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924" y="2174671"/>
            <a:ext cx="8429307" cy="4351338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</a:rPr>
              <a:t> Gamma Sigma – 10/01/2025</a:t>
            </a:r>
          </a:p>
          <a:p>
            <a:pPr>
              <a:buBlip>
                <a:blip r:embed="rId2"/>
              </a:buBlip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</a:rPr>
              <a:t> Xi Sigma – 10/04/2025</a:t>
            </a:r>
          </a:p>
          <a:p>
            <a:pPr>
              <a:buBlip>
                <a:blip r:embed="rId2"/>
              </a:buBlip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</a:rPr>
              <a:t> Epsilon Nu – 10/09/2025</a:t>
            </a:r>
          </a:p>
          <a:p>
            <a:pPr>
              <a:buBlip>
                <a:blip r:embed="rId2"/>
              </a:buBlip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</a:rPr>
              <a:t> Alpha Chi – 10/10/2025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0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D0CD-625E-8811-CCE7-99A17F5C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71" y="320676"/>
            <a:ext cx="8908026" cy="49644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</a:rPr>
              <a:t>Meeting the Deadline – How did we do?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004E995E-3D49-974E-4D07-2A7C1213D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024" y="1264596"/>
            <a:ext cx="7612119" cy="526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14615-FF1D-DB31-E85B-BD752088B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</a:rPr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AEAA5-1871-9041-FF88-D4F386CED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b="1" dirty="0">
              <a:solidFill>
                <a:srgbClr val="990000"/>
              </a:solidFill>
              <a:latin typeface="Book Antiqua" panose="02040602050305030304" pitchFamily="18" charset="0"/>
            </a:endParaRPr>
          </a:p>
          <a:p>
            <a:pPr lvl="1">
              <a:buBlip>
                <a:blip r:embed="rId2"/>
              </a:buBlip>
            </a:pPr>
            <a:r>
              <a:rPr lang="en-US" sz="3200" b="1" dirty="0">
                <a:solidFill>
                  <a:srgbClr val="990000"/>
                </a:solidFill>
                <a:latin typeface="Book Antiqua" panose="02040602050305030304" pitchFamily="18" charset="0"/>
              </a:rPr>
              <a:t> Adhering to Deadlines is critical</a:t>
            </a:r>
          </a:p>
          <a:p>
            <a:pPr lvl="1">
              <a:buBlip>
                <a:blip r:embed="rId2"/>
              </a:buBlip>
            </a:pPr>
            <a:r>
              <a:rPr lang="en-US" sz="3200" b="1" dirty="0">
                <a:solidFill>
                  <a:srgbClr val="990000"/>
                </a:solidFill>
                <a:latin typeface="Book Antiqua" panose="02040602050305030304" pitchFamily="18" charset="0"/>
              </a:rPr>
              <a:t> Chapter Leadership – Know your status</a:t>
            </a:r>
          </a:p>
          <a:p>
            <a:pPr lvl="1">
              <a:buBlip>
                <a:blip r:embed="rId2"/>
              </a:buBlip>
            </a:pPr>
            <a:r>
              <a:rPr lang="en-US" sz="3200" b="1" dirty="0">
                <a:solidFill>
                  <a:srgbClr val="990000"/>
                </a:solidFill>
                <a:latin typeface="Book Antiqua" panose="02040602050305030304" pitchFamily="18" charset="0"/>
              </a:rPr>
              <a:t> Assist the Undergraduate Chapters</a:t>
            </a:r>
          </a:p>
          <a:p>
            <a:pPr lvl="1">
              <a:buBlip>
                <a:blip r:embed="rId2"/>
              </a:buBlip>
            </a:pPr>
            <a:r>
              <a:rPr lang="en-US" sz="3200" b="1" dirty="0">
                <a:solidFill>
                  <a:srgbClr val="990000"/>
                </a:solidFill>
                <a:latin typeface="Book Antiqua" panose="02040602050305030304" pitchFamily="18" charset="0"/>
              </a:rPr>
              <a:t> Communicate with your Administrative Assistant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86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31094-42D3-6E3D-508D-3FCC05E8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Acknowledgements</a:t>
            </a:r>
            <a:br>
              <a:rPr lang="en-US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</a:br>
            <a:r>
              <a:rPr lang="en-US" sz="3200" b="1" i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“The Dream Team”</a:t>
            </a:r>
            <a:endParaRPr lang="en-US" dirty="0">
              <a:solidFill>
                <a:srgbClr val="990000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B4D37ED4-C80F-45FF-2B6B-B97FD58B98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686013"/>
              </p:ext>
            </p:extLst>
          </p:nvPr>
        </p:nvGraphicFramePr>
        <p:xfrm>
          <a:off x="735106" y="1968285"/>
          <a:ext cx="10883154" cy="4545484"/>
        </p:xfrm>
        <a:graphic>
          <a:graphicData uri="http://schemas.openxmlformats.org/drawingml/2006/table">
            <a:tbl>
              <a:tblPr/>
              <a:tblGrid>
                <a:gridCol w="2589407">
                  <a:extLst>
                    <a:ext uri="{9D8B030D-6E8A-4147-A177-3AD203B41FA5}">
                      <a16:colId xmlns:a16="http://schemas.microsoft.com/office/drawing/2014/main" val="1333911788"/>
                    </a:ext>
                  </a:extLst>
                </a:gridCol>
                <a:gridCol w="2512967">
                  <a:extLst>
                    <a:ext uri="{9D8B030D-6E8A-4147-A177-3AD203B41FA5}">
                      <a16:colId xmlns:a16="http://schemas.microsoft.com/office/drawing/2014/main" val="1156714483"/>
                    </a:ext>
                  </a:extLst>
                </a:gridCol>
                <a:gridCol w="3850667">
                  <a:extLst>
                    <a:ext uri="{9D8B030D-6E8A-4147-A177-3AD203B41FA5}">
                      <a16:colId xmlns:a16="http://schemas.microsoft.com/office/drawing/2014/main" val="4239330264"/>
                    </a:ext>
                  </a:extLst>
                </a:gridCol>
                <a:gridCol w="1930113">
                  <a:extLst>
                    <a:ext uri="{9D8B030D-6E8A-4147-A177-3AD203B41FA5}">
                      <a16:colId xmlns:a16="http://schemas.microsoft.com/office/drawing/2014/main" val="1262990000"/>
                    </a:ext>
                  </a:extLst>
                </a:gridCol>
              </a:tblGrid>
              <a:tr h="67632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Administrative Assistant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Email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Phone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860477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Brian Pickett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North Arkansas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blpickett2001@icloud.com 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501-944-1413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102913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Ray Walker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South Arkansas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rwalker@littlerock.gov 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870-692-4713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341058"/>
                  </a:ext>
                </a:extLst>
              </a:tr>
              <a:tr h="2514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Cory Murphy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North Mississippi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</a:rPr>
                        <a:t>murphycorym@gmail.com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601-540-8669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728058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C. Jermaine Brown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South Mississippi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cjermainebrown@gmail.com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601-325-1003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60495"/>
                  </a:ext>
                </a:extLst>
              </a:tr>
              <a:tr h="40730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Christopher Butler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East Texas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christopher_butler@sbcglobal.net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972-345-4429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570578"/>
                  </a:ext>
                </a:extLst>
              </a:tr>
              <a:tr h="44433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Marcus Anderson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North Texas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marcus.t.anderson.1911@gmail.com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601-408-1629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481591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Ron Lockett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Southeast Texas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rjlock@hotmail.com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281-772-0185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034539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Fred Corbin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South Central Texas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</a:rPr>
                        <a:t>fbcorbin5@aol.com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804-301-2648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241422"/>
                  </a:ext>
                </a:extLst>
              </a:tr>
              <a:tr h="48136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Micheal Gunn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West Texas/ New Mexico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micheal.gunn@ttu.edu 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806-577-9142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645326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Kobie Guillory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Southeast Louisiana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kjguillory73@gmail.com 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504-231-1702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1309143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Kenneth Wright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Southwest Louisiana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kwright5894@gmail.com 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225-907-7983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73177"/>
                  </a:ext>
                </a:extLst>
              </a:tr>
              <a:tr h="240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Karl Nero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North Louisiana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0" i="0" u="sng" strike="noStrike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Book Antiqua" panose="02040602050305030304" pitchFamily="18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kwnero@bellsouth.net </a:t>
                      </a:r>
                      <a:endParaRPr lang="en-US" sz="1800" b="0" i="0" u="sng" strike="noStrike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800000"/>
                          </a:solidFill>
                          <a:effectLst/>
                          <a:latin typeface="Book Antiqua" panose="02040602050305030304" pitchFamily="18" charset="0"/>
                        </a:rPr>
                        <a:t>318-547-7743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851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2498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AC748-F68A-C9FE-6126-C39BB2E0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Information</a:t>
            </a:r>
            <a:endParaRPr lang="en-US" sz="5400" dirty="0">
              <a:solidFill>
                <a:srgbClr val="99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5C20F-0C3D-22E1-C696-6340512E8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84" y="2174671"/>
            <a:ext cx="10987548" cy="263717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</a:rPr>
              <a:t>Keith Campbell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</a:rPr>
              <a:t>(972)849-4742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  <a:hlinkClick r:id="rId2"/>
              </a:rPr>
              <a:t>organizational@southwesternprovince1911.org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cs typeface="Times New Roman" panose="02020603050405020304" pitchFamily="18" charset="0"/>
                <a:hlinkClick r:id="rId3"/>
              </a:rPr>
              <a:t>kcnupe12@gmail.com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09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357</Words>
  <Application>Microsoft Office PowerPoint</Application>
  <PresentationFormat>Widescreen</PresentationFormat>
  <Paragraphs>89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Book Antiqua</vt:lpstr>
      <vt:lpstr>Calibri</vt:lpstr>
      <vt:lpstr>Times New Roman</vt:lpstr>
      <vt:lpstr>Office Theme</vt:lpstr>
      <vt:lpstr>Kappa Alpha Psi Fraternity, Incorporated Southwestern Province 90th Southwestern Province Council</vt:lpstr>
      <vt:lpstr>Chapter Statistics</vt:lpstr>
      <vt:lpstr>First Chapters Fully Certified (Alumni)</vt:lpstr>
      <vt:lpstr>First Chapters Fully Certified (Undergraduate)</vt:lpstr>
      <vt:lpstr>Meeting the Deadline – How did we do?</vt:lpstr>
      <vt:lpstr>Reminders</vt:lpstr>
      <vt:lpstr>Acknowledgements “The Dream Team”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Gallashaw</dc:creator>
  <cp:lastModifiedBy>Keith Campbell</cp:lastModifiedBy>
  <cp:revision>3</cp:revision>
  <dcterms:created xsi:type="dcterms:W3CDTF">2026-01-29T16:45:46Z</dcterms:created>
  <dcterms:modified xsi:type="dcterms:W3CDTF">2026-03-20T02:29:48Z</dcterms:modified>
</cp:coreProperties>
</file>