
<file path=[Content_Types].xml><?xml version="1.0" encoding="utf-8"?>
<Types xmlns="http://schemas.openxmlformats.org/package/2006/content-types">
  <Override PartName="/ppt/notesSlides/notesSlide4.xml" ContentType="application/vnd.openxmlformats-officedocument.presentationml.notesSlide+xml"/>
  <Override PartName="/ppt/slides/slide9.xml" ContentType="application/vnd.openxmlformats-officedocument.presentationml.slide+xml"/>
  <Override PartName="/ppt/diagrams/data2.xml" ContentType="application/vnd.openxmlformats-officedocument.drawingml.diagramData+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diagrams/colors1.xml" ContentType="application/vnd.openxmlformats-officedocument.drawingml.diagramColors+xml"/>
  <Override PartName="/ppt/slideLayouts/slideLayout11.xml" ContentType="application/vnd.openxmlformats-officedocument.presentationml.slideLayout+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notesSlides/notesSlide5.xml" ContentType="application/vnd.openxmlformats-officedocument.presentationml.notesSlide+xml"/>
  <Override PartName="/ppt/tableStyles.xml" ContentType="application/vnd.openxmlformats-officedocument.presentationml.tableStyles+xml"/>
  <Override PartName="/ppt/notesSlides/notesSlide1.xml" ContentType="application/vnd.openxmlformats-officedocument.presentationml.notesSlide+xml"/>
  <Override PartName="/ppt/slides/slide6.xml" ContentType="application/vnd.openxmlformats-officedocument.presentationml.slide+xml"/>
  <Override PartName="/ppt/diagrams/colors2.xml" ContentType="application/vnd.openxmlformats-officedocument.drawingml.diagramColors+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diagrams/quickStyle1.xml" ContentType="application/vnd.openxmlformats-officedocument.drawingml.diagramStyl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diagrams/layout2.xml" ContentType="application/vnd.openxmlformats-officedocument.drawingml.diagramLayout+xml"/>
  <Override PartName="/ppt/slideLayouts/slideLayout3.xml" ContentType="application/vnd.openxmlformats-officedocument.presentationml.slideLayout+xml"/>
  <Override PartName="/ppt/diagrams/quickStyle2.xml" ContentType="application/vnd.openxmlformats-officedocument.drawingml.diagramStyl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756" r:id="rId1"/>
  </p:sldMasterIdLst>
  <p:notesMasterIdLst>
    <p:notesMasterId r:id="rId16"/>
  </p:notesMasterIdLst>
  <p:sldIdLst>
    <p:sldId id="256" r:id="rId2"/>
    <p:sldId id="268" r:id="rId3"/>
    <p:sldId id="257" r:id="rId4"/>
    <p:sldId id="277" r:id="rId5"/>
    <p:sldId id="278" r:id="rId6"/>
    <p:sldId id="279" r:id="rId7"/>
    <p:sldId id="269" r:id="rId8"/>
    <p:sldId id="270" r:id="rId9"/>
    <p:sldId id="271" r:id="rId10"/>
    <p:sldId id="272" r:id="rId11"/>
    <p:sldId id="273" r:id="rId12"/>
    <p:sldId id="274" r:id="rId13"/>
    <p:sldId id="275" r:id="rId14"/>
    <p:sldId id="276"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127" charset="0"/>
        <a:ea typeface="ＭＳ Ｐゴシック" pitchFamily="127" charset="-128"/>
        <a:cs typeface="ＭＳ Ｐゴシック" pitchFamily="127" charset="-128"/>
      </a:defRPr>
    </a:lvl1pPr>
    <a:lvl2pPr marL="457200" algn="l" rtl="0" fontAlgn="base">
      <a:spcBef>
        <a:spcPct val="0"/>
      </a:spcBef>
      <a:spcAft>
        <a:spcPct val="0"/>
      </a:spcAft>
      <a:defRPr kern="1200">
        <a:solidFill>
          <a:schemeClr val="tx1"/>
        </a:solidFill>
        <a:latin typeface="Arial" pitchFamily="127" charset="0"/>
        <a:ea typeface="ＭＳ Ｐゴシック" pitchFamily="127" charset="-128"/>
        <a:cs typeface="ＭＳ Ｐゴシック" pitchFamily="127" charset="-128"/>
      </a:defRPr>
    </a:lvl2pPr>
    <a:lvl3pPr marL="914400" algn="l" rtl="0" fontAlgn="base">
      <a:spcBef>
        <a:spcPct val="0"/>
      </a:spcBef>
      <a:spcAft>
        <a:spcPct val="0"/>
      </a:spcAft>
      <a:defRPr kern="1200">
        <a:solidFill>
          <a:schemeClr val="tx1"/>
        </a:solidFill>
        <a:latin typeface="Arial" pitchFamily="127" charset="0"/>
        <a:ea typeface="ＭＳ Ｐゴシック" pitchFamily="127" charset="-128"/>
        <a:cs typeface="ＭＳ Ｐゴシック" pitchFamily="127" charset="-128"/>
      </a:defRPr>
    </a:lvl3pPr>
    <a:lvl4pPr marL="1371600" algn="l" rtl="0" fontAlgn="base">
      <a:spcBef>
        <a:spcPct val="0"/>
      </a:spcBef>
      <a:spcAft>
        <a:spcPct val="0"/>
      </a:spcAft>
      <a:defRPr kern="1200">
        <a:solidFill>
          <a:schemeClr val="tx1"/>
        </a:solidFill>
        <a:latin typeface="Arial" pitchFamily="127" charset="0"/>
        <a:ea typeface="ＭＳ Ｐゴシック" pitchFamily="127" charset="-128"/>
        <a:cs typeface="ＭＳ Ｐゴシック" pitchFamily="127" charset="-128"/>
      </a:defRPr>
    </a:lvl4pPr>
    <a:lvl5pPr marL="1828800" algn="l" rtl="0" fontAlgn="base">
      <a:spcBef>
        <a:spcPct val="0"/>
      </a:spcBef>
      <a:spcAft>
        <a:spcPct val="0"/>
      </a:spcAft>
      <a:defRPr kern="1200">
        <a:solidFill>
          <a:schemeClr val="tx1"/>
        </a:solidFill>
        <a:latin typeface="Arial" pitchFamily="127" charset="0"/>
        <a:ea typeface="ＭＳ Ｐゴシック" pitchFamily="127" charset="-128"/>
        <a:cs typeface="ＭＳ Ｐゴシック" pitchFamily="127" charset="-128"/>
      </a:defRPr>
    </a:lvl5pPr>
    <a:lvl6pPr marL="2286000" algn="l" defTabSz="457200" rtl="0" eaLnBrk="1" latinLnBrk="0" hangingPunct="1">
      <a:defRPr kern="1200">
        <a:solidFill>
          <a:schemeClr val="tx1"/>
        </a:solidFill>
        <a:latin typeface="Arial" pitchFamily="127" charset="0"/>
        <a:ea typeface="ＭＳ Ｐゴシック" pitchFamily="127" charset="-128"/>
        <a:cs typeface="ＭＳ Ｐゴシック" pitchFamily="127" charset="-128"/>
      </a:defRPr>
    </a:lvl6pPr>
    <a:lvl7pPr marL="2743200" algn="l" defTabSz="457200" rtl="0" eaLnBrk="1" latinLnBrk="0" hangingPunct="1">
      <a:defRPr kern="1200">
        <a:solidFill>
          <a:schemeClr val="tx1"/>
        </a:solidFill>
        <a:latin typeface="Arial" pitchFamily="127" charset="0"/>
        <a:ea typeface="ＭＳ Ｐゴシック" pitchFamily="127" charset="-128"/>
        <a:cs typeface="ＭＳ Ｐゴシック" pitchFamily="127" charset="-128"/>
      </a:defRPr>
    </a:lvl7pPr>
    <a:lvl8pPr marL="3200400" algn="l" defTabSz="457200" rtl="0" eaLnBrk="1" latinLnBrk="0" hangingPunct="1">
      <a:defRPr kern="1200">
        <a:solidFill>
          <a:schemeClr val="tx1"/>
        </a:solidFill>
        <a:latin typeface="Arial" pitchFamily="127" charset="0"/>
        <a:ea typeface="ＭＳ Ｐゴシック" pitchFamily="127" charset="-128"/>
        <a:cs typeface="ＭＳ Ｐゴシック" pitchFamily="127" charset="-128"/>
      </a:defRPr>
    </a:lvl8pPr>
    <a:lvl9pPr marL="3657600" algn="l" defTabSz="457200" rtl="0" eaLnBrk="1" latinLnBrk="0" hangingPunct="1">
      <a:defRPr kern="1200">
        <a:solidFill>
          <a:schemeClr val="tx1"/>
        </a:solidFill>
        <a:latin typeface="Arial" pitchFamily="127" charset="0"/>
        <a:ea typeface="ＭＳ Ｐゴシック" pitchFamily="127" charset="-128"/>
        <a:cs typeface="ＭＳ Ｐゴシック" pitchFamily="127"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A0000"/>
    <a:srgbClr val="D5D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82240" autoAdjust="0"/>
  </p:normalViewPr>
  <p:slideViewPr>
    <p:cSldViewPr>
      <p:cViewPr>
        <p:scale>
          <a:sx n="75" d="100"/>
          <a:sy n="75" d="100"/>
        </p:scale>
        <p:origin x="-1216" y="-2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640127-8E75-4B44-B40F-870AE4D73456}" type="doc">
      <dgm:prSet loTypeId="urn:microsoft.com/office/officeart/2005/8/layout/venn1" loCatId="relationship" qsTypeId="urn:microsoft.com/office/officeart/2005/8/quickstyle/simple1" qsCatId="simple" csTypeId="urn:microsoft.com/office/officeart/2005/8/colors/accent1_2#1" csCatId="accent1" phldr="1"/>
      <dgm:spPr/>
    </dgm:pt>
    <dgm:pt modelId="{C307A596-749B-429C-A1CA-440E98B63C64}">
      <dgm:prSet phldrT="[Text]"/>
      <dgm:spPr>
        <a:solidFill>
          <a:srgbClr val="FFFF00">
            <a:alpha val="50000"/>
          </a:srgbClr>
        </a:solidFill>
      </dgm:spPr>
      <dgm:t>
        <a:bodyPr/>
        <a:lstStyle/>
        <a:p>
          <a:r>
            <a:rPr lang="en-US" b="1" dirty="0">
              <a:solidFill>
                <a:schemeClr val="bg1"/>
              </a:solidFill>
            </a:rPr>
            <a:t>Analysis</a:t>
          </a:r>
        </a:p>
      </dgm:t>
    </dgm:pt>
    <dgm:pt modelId="{14C697D3-25FA-43AA-B239-9F95D2483FE2}" type="parTrans" cxnId="{CB3CA672-0337-42EE-A62A-1E8A31AF8493}">
      <dgm:prSet/>
      <dgm:spPr/>
      <dgm:t>
        <a:bodyPr/>
        <a:lstStyle/>
        <a:p>
          <a:endParaRPr lang="en-US"/>
        </a:p>
      </dgm:t>
    </dgm:pt>
    <dgm:pt modelId="{3C3D80A5-B08F-4CE4-9CE0-69417EDE2AEB}" type="sibTrans" cxnId="{CB3CA672-0337-42EE-A62A-1E8A31AF8493}">
      <dgm:prSet/>
      <dgm:spPr/>
      <dgm:t>
        <a:bodyPr/>
        <a:lstStyle/>
        <a:p>
          <a:endParaRPr lang="en-US"/>
        </a:p>
      </dgm:t>
    </dgm:pt>
    <dgm:pt modelId="{DDB33292-0174-4D78-8200-FBD821671821}">
      <dgm:prSet phldrT="[Text]"/>
      <dgm:spPr>
        <a:solidFill>
          <a:srgbClr val="EA0000">
            <a:alpha val="50000"/>
          </a:srgbClr>
        </a:solidFill>
      </dgm:spPr>
      <dgm:t>
        <a:bodyPr/>
        <a:lstStyle/>
        <a:p>
          <a:r>
            <a:rPr lang="en-US" b="1" dirty="0" smtClean="0">
              <a:solidFill>
                <a:schemeClr val="bg1"/>
              </a:solidFill>
            </a:rPr>
            <a:t>Implementation</a:t>
          </a:r>
          <a:endParaRPr lang="en-US" b="1" dirty="0">
            <a:solidFill>
              <a:schemeClr val="bg1"/>
            </a:solidFill>
          </a:endParaRPr>
        </a:p>
      </dgm:t>
    </dgm:pt>
    <dgm:pt modelId="{07685CEC-CF07-416C-A796-A7E18B03A6D8}" type="parTrans" cxnId="{94E2F893-260C-4C57-8D94-E1B6FE17B0B1}">
      <dgm:prSet/>
      <dgm:spPr/>
      <dgm:t>
        <a:bodyPr/>
        <a:lstStyle/>
        <a:p>
          <a:endParaRPr lang="en-US"/>
        </a:p>
      </dgm:t>
    </dgm:pt>
    <dgm:pt modelId="{035406D7-5557-4A0C-AE8B-CDC85327B0A2}" type="sibTrans" cxnId="{94E2F893-260C-4C57-8D94-E1B6FE17B0B1}">
      <dgm:prSet/>
      <dgm:spPr/>
      <dgm:t>
        <a:bodyPr/>
        <a:lstStyle/>
        <a:p>
          <a:endParaRPr lang="en-US"/>
        </a:p>
      </dgm:t>
    </dgm:pt>
    <dgm:pt modelId="{5AAB26FD-7056-4279-AD78-A0B0486468DE}">
      <dgm:prSet phldrT="[Text]"/>
      <dgm:spPr>
        <a:solidFill>
          <a:srgbClr val="92D050">
            <a:alpha val="50000"/>
          </a:srgbClr>
        </a:solidFill>
      </dgm:spPr>
      <dgm:t>
        <a:bodyPr/>
        <a:lstStyle/>
        <a:p>
          <a:r>
            <a:rPr lang="en-US" b="1" dirty="0">
              <a:solidFill>
                <a:schemeClr val="bg1"/>
              </a:solidFill>
            </a:rPr>
            <a:t>Evaluation</a:t>
          </a:r>
        </a:p>
      </dgm:t>
    </dgm:pt>
    <dgm:pt modelId="{712D5429-BA4F-42C1-9F81-EB3B69CD656A}" type="parTrans" cxnId="{1A73E3AD-6FC1-45C1-AF13-05536FBF559F}">
      <dgm:prSet/>
      <dgm:spPr/>
      <dgm:t>
        <a:bodyPr/>
        <a:lstStyle/>
        <a:p>
          <a:endParaRPr lang="en-US"/>
        </a:p>
      </dgm:t>
    </dgm:pt>
    <dgm:pt modelId="{BCD6A999-6254-4A3E-B4FB-16A7C28714A2}" type="sibTrans" cxnId="{1A73E3AD-6FC1-45C1-AF13-05536FBF559F}">
      <dgm:prSet/>
      <dgm:spPr/>
      <dgm:t>
        <a:bodyPr/>
        <a:lstStyle/>
        <a:p>
          <a:endParaRPr lang="en-US"/>
        </a:p>
      </dgm:t>
    </dgm:pt>
    <dgm:pt modelId="{36F4DFA4-32C5-4D34-A4F0-14CA3DD28A65}" type="pres">
      <dgm:prSet presAssocID="{23640127-8E75-4B44-B40F-870AE4D73456}" presName="compositeShape" presStyleCnt="0">
        <dgm:presLayoutVars>
          <dgm:chMax val="7"/>
          <dgm:dir/>
          <dgm:resizeHandles val="exact"/>
        </dgm:presLayoutVars>
      </dgm:prSet>
      <dgm:spPr/>
    </dgm:pt>
    <dgm:pt modelId="{D5B3411E-CD22-4819-88CE-D074AF03D247}" type="pres">
      <dgm:prSet presAssocID="{C307A596-749B-429C-A1CA-440E98B63C64}" presName="circ1" presStyleLbl="vennNode1" presStyleIdx="0" presStyleCnt="3"/>
      <dgm:spPr/>
      <dgm:t>
        <a:bodyPr/>
        <a:lstStyle/>
        <a:p>
          <a:endParaRPr lang="en-US"/>
        </a:p>
      </dgm:t>
    </dgm:pt>
    <dgm:pt modelId="{6AF6A081-CF1E-46D2-ADBB-CBB10B7955EF}" type="pres">
      <dgm:prSet presAssocID="{C307A596-749B-429C-A1CA-440E98B63C64}" presName="circ1Tx" presStyleLbl="revTx" presStyleIdx="0" presStyleCnt="0">
        <dgm:presLayoutVars>
          <dgm:chMax val="0"/>
          <dgm:chPref val="0"/>
          <dgm:bulletEnabled val="1"/>
        </dgm:presLayoutVars>
      </dgm:prSet>
      <dgm:spPr/>
      <dgm:t>
        <a:bodyPr/>
        <a:lstStyle/>
        <a:p>
          <a:endParaRPr lang="en-US"/>
        </a:p>
      </dgm:t>
    </dgm:pt>
    <dgm:pt modelId="{EF7EA70B-F89B-4172-8864-9D67BD208908}" type="pres">
      <dgm:prSet presAssocID="{DDB33292-0174-4D78-8200-FBD821671821}" presName="circ2" presStyleLbl="vennNode1" presStyleIdx="1" presStyleCnt="3"/>
      <dgm:spPr/>
      <dgm:t>
        <a:bodyPr/>
        <a:lstStyle/>
        <a:p>
          <a:endParaRPr lang="en-US"/>
        </a:p>
      </dgm:t>
    </dgm:pt>
    <dgm:pt modelId="{2C76479C-4320-4306-8CCF-65A72FBD361B}" type="pres">
      <dgm:prSet presAssocID="{DDB33292-0174-4D78-8200-FBD821671821}" presName="circ2Tx" presStyleLbl="revTx" presStyleIdx="0" presStyleCnt="0">
        <dgm:presLayoutVars>
          <dgm:chMax val="0"/>
          <dgm:chPref val="0"/>
          <dgm:bulletEnabled val="1"/>
        </dgm:presLayoutVars>
      </dgm:prSet>
      <dgm:spPr/>
      <dgm:t>
        <a:bodyPr/>
        <a:lstStyle/>
        <a:p>
          <a:endParaRPr lang="en-US"/>
        </a:p>
      </dgm:t>
    </dgm:pt>
    <dgm:pt modelId="{4D404786-A6B6-4ABF-B273-549AF64E928A}" type="pres">
      <dgm:prSet presAssocID="{5AAB26FD-7056-4279-AD78-A0B0486468DE}" presName="circ3" presStyleLbl="vennNode1" presStyleIdx="2" presStyleCnt="3"/>
      <dgm:spPr/>
      <dgm:t>
        <a:bodyPr/>
        <a:lstStyle/>
        <a:p>
          <a:endParaRPr lang="en-US"/>
        </a:p>
      </dgm:t>
    </dgm:pt>
    <dgm:pt modelId="{2EE0E30D-340B-436D-8C17-553A7B6BE621}" type="pres">
      <dgm:prSet presAssocID="{5AAB26FD-7056-4279-AD78-A0B0486468DE}" presName="circ3Tx" presStyleLbl="revTx" presStyleIdx="0" presStyleCnt="0">
        <dgm:presLayoutVars>
          <dgm:chMax val="0"/>
          <dgm:chPref val="0"/>
          <dgm:bulletEnabled val="1"/>
        </dgm:presLayoutVars>
      </dgm:prSet>
      <dgm:spPr/>
      <dgm:t>
        <a:bodyPr/>
        <a:lstStyle/>
        <a:p>
          <a:endParaRPr lang="en-US"/>
        </a:p>
      </dgm:t>
    </dgm:pt>
  </dgm:ptLst>
  <dgm:cxnLst>
    <dgm:cxn modelId="{3B6D1608-94EC-4950-AA9E-3315EA87F952}" type="presOf" srcId="{DDB33292-0174-4D78-8200-FBD821671821}" destId="{2C76479C-4320-4306-8CCF-65A72FBD361B}" srcOrd="1" destOrd="0" presId="urn:microsoft.com/office/officeart/2005/8/layout/venn1"/>
    <dgm:cxn modelId="{1BD8C633-ABE6-44D6-8F42-2E64EA023465}" type="presOf" srcId="{C307A596-749B-429C-A1CA-440E98B63C64}" destId="{D5B3411E-CD22-4819-88CE-D074AF03D247}" srcOrd="0" destOrd="0" presId="urn:microsoft.com/office/officeart/2005/8/layout/venn1"/>
    <dgm:cxn modelId="{755C7CC9-98F1-49B6-923C-063E6A6D6F3F}" type="presOf" srcId="{5AAB26FD-7056-4279-AD78-A0B0486468DE}" destId="{2EE0E30D-340B-436D-8C17-553A7B6BE621}" srcOrd="1" destOrd="0" presId="urn:microsoft.com/office/officeart/2005/8/layout/venn1"/>
    <dgm:cxn modelId="{CB3CA672-0337-42EE-A62A-1E8A31AF8493}" srcId="{23640127-8E75-4B44-B40F-870AE4D73456}" destId="{C307A596-749B-429C-A1CA-440E98B63C64}" srcOrd="0" destOrd="0" parTransId="{14C697D3-25FA-43AA-B239-9F95D2483FE2}" sibTransId="{3C3D80A5-B08F-4CE4-9CE0-69417EDE2AEB}"/>
    <dgm:cxn modelId="{9B5C5C0B-D9FA-400E-BB9F-6558993810D2}" type="presOf" srcId="{23640127-8E75-4B44-B40F-870AE4D73456}" destId="{36F4DFA4-32C5-4D34-A4F0-14CA3DD28A65}" srcOrd="0" destOrd="0" presId="urn:microsoft.com/office/officeart/2005/8/layout/venn1"/>
    <dgm:cxn modelId="{6B5E7DF7-A5E1-4560-A3D7-EFD73A8CD855}" type="presOf" srcId="{5AAB26FD-7056-4279-AD78-A0B0486468DE}" destId="{4D404786-A6B6-4ABF-B273-549AF64E928A}" srcOrd="0" destOrd="0" presId="urn:microsoft.com/office/officeart/2005/8/layout/venn1"/>
    <dgm:cxn modelId="{7ED66412-FB7D-4B3B-9FCC-4797B8CB8F16}" type="presOf" srcId="{DDB33292-0174-4D78-8200-FBD821671821}" destId="{EF7EA70B-F89B-4172-8864-9D67BD208908}" srcOrd="0" destOrd="0" presId="urn:microsoft.com/office/officeart/2005/8/layout/venn1"/>
    <dgm:cxn modelId="{1A73E3AD-6FC1-45C1-AF13-05536FBF559F}" srcId="{23640127-8E75-4B44-B40F-870AE4D73456}" destId="{5AAB26FD-7056-4279-AD78-A0B0486468DE}" srcOrd="2" destOrd="0" parTransId="{712D5429-BA4F-42C1-9F81-EB3B69CD656A}" sibTransId="{BCD6A999-6254-4A3E-B4FB-16A7C28714A2}"/>
    <dgm:cxn modelId="{19329C94-45D3-4727-BA32-131D4CC11680}" type="presOf" srcId="{C307A596-749B-429C-A1CA-440E98B63C64}" destId="{6AF6A081-CF1E-46D2-ADBB-CBB10B7955EF}" srcOrd="1" destOrd="0" presId="urn:microsoft.com/office/officeart/2005/8/layout/venn1"/>
    <dgm:cxn modelId="{94E2F893-260C-4C57-8D94-E1B6FE17B0B1}" srcId="{23640127-8E75-4B44-B40F-870AE4D73456}" destId="{DDB33292-0174-4D78-8200-FBD821671821}" srcOrd="1" destOrd="0" parTransId="{07685CEC-CF07-416C-A796-A7E18B03A6D8}" sibTransId="{035406D7-5557-4A0C-AE8B-CDC85327B0A2}"/>
    <dgm:cxn modelId="{D5C03FB0-07C9-4098-9D1E-67D42BA89F04}" type="presParOf" srcId="{36F4DFA4-32C5-4D34-A4F0-14CA3DD28A65}" destId="{D5B3411E-CD22-4819-88CE-D074AF03D247}" srcOrd="0" destOrd="0" presId="urn:microsoft.com/office/officeart/2005/8/layout/venn1"/>
    <dgm:cxn modelId="{6036A9AA-6C6A-4C09-870C-1E4DF5DECF46}" type="presParOf" srcId="{36F4DFA4-32C5-4D34-A4F0-14CA3DD28A65}" destId="{6AF6A081-CF1E-46D2-ADBB-CBB10B7955EF}" srcOrd="1" destOrd="0" presId="urn:microsoft.com/office/officeart/2005/8/layout/venn1"/>
    <dgm:cxn modelId="{D491D895-D58B-4A87-935A-F01BA195FDC6}" type="presParOf" srcId="{36F4DFA4-32C5-4D34-A4F0-14CA3DD28A65}" destId="{EF7EA70B-F89B-4172-8864-9D67BD208908}" srcOrd="2" destOrd="0" presId="urn:microsoft.com/office/officeart/2005/8/layout/venn1"/>
    <dgm:cxn modelId="{C4808537-EFF9-45B3-A5C3-6D1B8561523A}" type="presParOf" srcId="{36F4DFA4-32C5-4D34-A4F0-14CA3DD28A65}" destId="{2C76479C-4320-4306-8CCF-65A72FBD361B}" srcOrd="3" destOrd="0" presId="urn:microsoft.com/office/officeart/2005/8/layout/venn1"/>
    <dgm:cxn modelId="{12153580-1C29-40D6-AFAB-F67C1DBB016A}" type="presParOf" srcId="{36F4DFA4-32C5-4D34-A4F0-14CA3DD28A65}" destId="{4D404786-A6B6-4ABF-B273-549AF64E928A}" srcOrd="4" destOrd="0" presId="urn:microsoft.com/office/officeart/2005/8/layout/venn1"/>
    <dgm:cxn modelId="{C9090AF4-5F47-40C7-B510-37C4051B71CC}" type="presParOf" srcId="{36F4DFA4-32C5-4D34-A4F0-14CA3DD28A65}" destId="{2EE0E30D-340B-436D-8C17-553A7B6BE621}" srcOrd="5" destOrd="0" presId="urn:microsoft.com/office/officeart/2005/8/layout/venn1"/>
  </dgm:cxnLst>
  <dgm:bg/>
  <dgm:whole/>
  <dgm:extLst>
    <a:ext uri="http://schemas.microsoft.com/office/drawing/2008/diagram"/>
  </dgm:extLst>
</dgm:dataModel>
</file>

<file path=ppt/diagrams/data2.xml><?xml version="1.0" encoding="utf-8"?>
<dgm:dataModel xmlns:dgm="http://schemas.openxmlformats.org/drawingml/2006/diagram" xmlns:a="http://schemas.openxmlformats.org/drawingml/2006/main">
  <dgm:ptLst>
    <dgm:pt modelId="{EBB66E6A-937D-48A0-8E29-839B9CC24D2D}" type="doc">
      <dgm:prSet loTypeId="urn:microsoft.com/office/officeart/2005/8/layout/funnel1" loCatId="process" qsTypeId="urn:microsoft.com/office/officeart/2005/8/quickstyle/simple1" qsCatId="simple" csTypeId="urn:microsoft.com/office/officeart/2005/8/colors/accent1_2#2" csCatId="accent1" phldr="1"/>
      <dgm:spPr/>
      <dgm:t>
        <a:bodyPr/>
        <a:lstStyle/>
        <a:p>
          <a:endParaRPr lang="en-US"/>
        </a:p>
      </dgm:t>
    </dgm:pt>
    <dgm:pt modelId="{8F33D9D1-51D8-46A9-8196-DDDB2E5BFB0E}">
      <dgm:prSet phldrT="[Text]"/>
      <dgm:spPr>
        <a:solidFill>
          <a:srgbClr val="FF0000"/>
        </a:solidFill>
      </dgm:spPr>
      <dgm:t>
        <a:bodyPr/>
        <a:lstStyle/>
        <a:p>
          <a:r>
            <a:rPr lang="en-US" dirty="0">
              <a:solidFill>
                <a:schemeClr val="bg1"/>
              </a:solidFill>
            </a:rPr>
            <a:t>Reclaimed Bros</a:t>
          </a:r>
        </a:p>
      </dgm:t>
    </dgm:pt>
    <dgm:pt modelId="{A8A9DC6F-5A7B-4FB6-9865-597CEF4F9559}" type="parTrans" cxnId="{ABC5F4B3-37F6-4DCB-97B5-3969A70ECD31}">
      <dgm:prSet/>
      <dgm:spPr/>
      <dgm:t>
        <a:bodyPr/>
        <a:lstStyle/>
        <a:p>
          <a:endParaRPr lang="en-US"/>
        </a:p>
      </dgm:t>
    </dgm:pt>
    <dgm:pt modelId="{C21D04B6-75EC-4CD7-82BC-1169EF76F6DD}" type="sibTrans" cxnId="{ABC5F4B3-37F6-4DCB-97B5-3969A70ECD31}">
      <dgm:prSet/>
      <dgm:spPr/>
      <dgm:t>
        <a:bodyPr/>
        <a:lstStyle/>
        <a:p>
          <a:endParaRPr lang="en-US"/>
        </a:p>
      </dgm:t>
    </dgm:pt>
    <dgm:pt modelId="{9022FA48-1BB8-4A73-9B1E-D62660DE6F23}">
      <dgm:prSet phldrT="[Text]"/>
      <dgm:spPr>
        <a:solidFill>
          <a:srgbClr val="00B0F0"/>
        </a:solidFill>
      </dgm:spPr>
      <dgm:t>
        <a:bodyPr/>
        <a:lstStyle/>
        <a:p>
          <a:r>
            <a:rPr lang="en-US" dirty="0">
              <a:solidFill>
                <a:schemeClr val="bg1"/>
              </a:solidFill>
            </a:rPr>
            <a:t>Current members</a:t>
          </a:r>
        </a:p>
      </dgm:t>
    </dgm:pt>
    <dgm:pt modelId="{0F5E2155-F1FF-479F-9C5D-B588B81F489E}" type="parTrans" cxnId="{C0E03646-AB64-4A11-8EE8-6434807F7D21}">
      <dgm:prSet/>
      <dgm:spPr/>
      <dgm:t>
        <a:bodyPr/>
        <a:lstStyle/>
        <a:p>
          <a:endParaRPr lang="en-US"/>
        </a:p>
      </dgm:t>
    </dgm:pt>
    <dgm:pt modelId="{D7EED085-6448-4C82-9C48-1AA0D1DEDB46}" type="sibTrans" cxnId="{C0E03646-AB64-4A11-8EE8-6434807F7D21}">
      <dgm:prSet/>
      <dgm:spPr/>
      <dgm:t>
        <a:bodyPr/>
        <a:lstStyle/>
        <a:p>
          <a:endParaRPr lang="en-US"/>
        </a:p>
      </dgm:t>
    </dgm:pt>
    <dgm:pt modelId="{3F134C98-C601-4F71-99AF-3C1045C5FA11}">
      <dgm:prSet phldrT="[Text]"/>
      <dgm:spPr/>
      <dgm:t>
        <a:bodyPr/>
        <a:lstStyle/>
        <a:p>
          <a:r>
            <a:rPr lang="en-US" dirty="0"/>
            <a:t>Potential Members</a:t>
          </a:r>
        </a:p>
      </dgm:t>
    </dgm:pt>
    <dgm:pt modelId="{D5CCF173-6264-4175-A84C-C1092F6A86EF}" type="parTrans" cxnId="{9C1F4761-ABD4-4E1F-880A-6E1F2664130F}">
      <dgm:prSet/>
      <dgm:spPr/>
      <dgm:t>
        <a:bodyPr/>
        <a:lstStyle/>
        <a:p>
          <a:endParaRPr lang="en-US"/>
        </a:p>
      </dgm:t>
    </dgm:pt>
    <dgm:pt modelId="{5581CE62-8883-4FE4-A370-C09A633AC27E}" type="sibTrans" cxnId="{9C1F4761-ABD4-4E1F-880A-6E1F2664130F}">
      <dgm:prSet/>
      <dgm:spPr/>
      <dgm:t>
        <a:bodyPr/>
        <a:lstStyle/>
        <a:p>
          <a:endParaRPr lang="en-US"/>
        </a:p>
      </dgm:t>
    </dgm:pt>
    <dgm:pt modelId="{FEDF03D6-29A3-49A1-8C63-80AD6E25669E}">
      <dgm:prSet phldrT="[Text]"/>
      <dgm:spPr/>
      <dgm:t>
        <a:bodyPr/>
        <a:lstStyle/>
        <a:p>
          <a:r>
            <a:rPr lang="en-US" b="1" dirty="0">
              <a:solidFill>
                <a:schemeClr val="bg1"/>
              </a:solidFill>
            </a:rPr>
            <a:t>Officer Candidates</a:t>
          </a:r>
        </a:p>
      </dgm:t>
    </dgm:pt>
    <dgm:pt modelId="{FCE936B8-CAF5-4BA6-A23C-C2EEE077AB75}" type="parTrans" cxnId="{D5D9E8C3-A531-4399-9E49-3DC1C4B0D18B}">
      <dgm:prSet/>
      <dgm:spPr/>
      <dgm:t>
        <a:bodyPr/>
        <a:lstStyle/>
        <a:p>
          <a:endParaRPr lang="en-US"/>
        </a:p>
      </dgm:t>
    </dgm:pt>
    <dgm:pt modelId="{DA31D35E-7711-4E2B-9857-20CDA0E103CF}" type="sibTrans" cxnId="{D5D9E8C3-A531-4399-9E49-3DC1C4B0D18B}">
      <dgm:prSet/>
      <dgm:spPr/>
      <dgm:t>
        <a:bodyPr/>
        <a:lstStyle/>
        <a:p>
          <a:endParaRPr lang="en-US"/>
        </a:p>
      </dgm:t>
    </dgm:pt>
    <dgm:pt modelId="{CDE926EB-CB52-4CFD-9AD4-680600BB7957}" type="pres">
      <dgm:prSet presAssocID="{EBB66E6A-937D-48A0-8E29-839B9CC24D2D}" presName="Name0" presStyleCnt="0">
        <dgm:presLayoutVars>
          <dgm:chMax val="4"/>
          <dgm:resizeHandles val="exact"/>
        </dgm:presLayoutVars>
      </dgm:prSet>
      <dgm:spPr/>
      <dgm:t>
        <a:bodyPr/>
        <a:lstStyle/>
        <a:p>
          <a:endParaRPr lang="en-US"/>
        </a:p>
      </dgm:t>
    </dgm:pt>
    <dgm:pt modelId="{D927AEC1-FAC1-4CB2-BEAC-8847DE56266C}" type="pres">
      <dgm:prSet presAssocID="{EBB66E6A-937D-48A0-8E29-839B9CC24D2D}" presName="ellipse" presStyleLbl="trBgShp" presStyleIdx="0" presStyleCnt="1"/>
      <dgm:spPr/>
    </dgm:pt>
    <dgm:pt modelId="{4551A6F6-73E2-4C93-AE02-B47D743714FF}" type="pres">
      <dgm:prSet presAssocID="{EBB66E6A-937D-48A0-8E29-839B9CC24D2D}" presName="arrow1" presStyleLbl="fgShp" presStyleIdx="0" presStyleCnt="1"/>
      <dgm:spPr/>
    </dgm:pt>
    <dgm:pt modelId="{8024FAAD-9DAB-4888-8FF8-7FA6CEC7A460}" type="pres">
      <dgm:prSet presAssocID="{EBB66E6A-937D-48A0-8E29-839B9CC24D2D}" presName="rectangle" presStyleLbl="revTx" presStyleIdx="0" presStyleCnt="1">
        <dgm:presLayoutVars>
          <dgm:bulletEnabled val="1"/>
        </dgm:presLayoutVars>
      </dgm:prSet>
      <dgm:spPr/>
      <dgm:t>
        <a:bodyPr/>
        <a:lstStyle/>
        <a:p>
          <a:endParaRPr lang="en-US"/>
        </a:p>
      </dgm:t>
    </dgm:pt>
    <dgm:pt modelId="{4E542069-D5EB-4608-B122-152393DE4669}" type="pres">
      <dgm:prSet presAssocID="{9022FA48-1BB8-4A73-9B1E-D62660DE6F23}" presName="item1" presStyleLbl="node1" presStyleIdx="0" presStyleCnt="3">
        <dgm:presLayoutVars>
          <dgm:bulletEnabled val="1"/>
        </dgm:presLayoutVars>
      </dgm:prSet>
      <dgm:spPr/>
      <dgm:t>
        <a:bodyPr/>
        <a:lstStyle/>
        <a:p>
          <a:endParaRPr lang="en-US"/>
        </a:p>
      </dgm:t>
    </dgm:pt>
    <dgm:pt modelId="{6BFACF2C-510B-4C1C-B2E3-F32BBEE23DB2}" type="pres">
      <dgm:prSet presAssocID="{3F134C98-C601-4F71-99AF-3C1045C5FA11}" presName="item2" presStyleLbl="node1" presStyleIdx="1" presStyleCnt="3">
        <dgm:presLayoutVars>
          <dgm:bulletEnabled val="1"/>
        </dgm:presLayoutVars>
      </dgm:prSet>
      <dgm:spPr/>
      <dgm:t>
        <a:bodyPr/>
        <a:lstStyle/>
        <a:p>
          <a:endParaRPr lang="en-US"/>
        </a:p>
      </dgm:t>
    </dgm:pt>
    <dgm:pt modelId="{323B0670-4219-491E-817B-2ED5AA95B77D}" type="pres">
      <dgm:prSet presAssocID="{FEDF03D6-29A3-49A1-8C63-80AD6E25669E}" presName="item3" presStyleLbl="node1" presStyleIdx="2" presStyleCnt="3">
        <dgm:presLayoutVars>
          <dgm:bulletEnabled val="1"/>
        </dgm:presLayoutVars>
      </dgm:prSet>
      <dgm:spPr/>
      <dgm:t>
        <a:bodyPr/>
        <a:lstStyle/>
        <a:p>
          <a:endParaRPr lang="en-US"/>
        </a:p>
      </dgm:t>
    </dgm:pt>
    <dgm:pt modelId="{CFFC4B74-C648-439B-8212-8B15AF2950D0}" type="pres">
      <dgm:prSet presAssocID="{EBB66E6A-937D-48A0-8E29-839B9CC24D2D}" presName="funnel" presStyleLbl="trAlignAcc1" presStyleIdx="0" presStyleCnt="1" custScaleX="100251" custScaleY="129433"/>
      <dgm:spPr/>
    </dgm:pt>
  </dgm:ptLst>
  <dgm:cxnLst>
    <dgm:cxn modelId="{0459D7F0-06E3-41B0-A217-052A70DC1E5E}" type="presOf" srcId="{9022FA48-1BB8-4A73-9B1E-D62660DE6F23}" destId="{6BFACF2C-510B-4C1C-B2E3-F32BBEE23DB2}" srcOrd="0" destOrd="0" presId="urn:microsoft.com/office/officeart/2005/8/layout/funnel1"/>
    <dgm:cxn modelId="{FA97031A-64A8-4564-8E1A-193464CEB6CD}" type="presOf" srcId="{EBB66E6A-937D-48A0-8E29-839B9CC24D2D}" destId="{CDE926EB-CB52-4CFD-9AD4-680600BB7957}" srcOrd="0" destOrd="0" presId="urn:microsoft.com/office/officeart/2005/8/layout/funnel1"/>
    <dgm:cxn modelId="{C0E03646-AB64-4A11-8EE8-6434807F7D21}" srcId="{EBB66E6A-937D-48A0-8E29-839B9CC24D2D}" destId="{9022FA48-1BB8-4A73-9B1E-D62660DE6F23}" srcOrd="1" destOrd="0" parTransId="{0F5E2155-F1FF-479F-9C5D-B588B81F489E}" sibTransId="{D7EED085-6448-4C82-9C48-1AA0D1DEDB46}"/>
    <dgm:cxn modelId="{ABC5F4B3-37F6-4DCB-97B5-3969A70ECD31}" srcId="{EBB66E6A-937D-48A0-8E29-839B9CC24D2D}" destId="{8F33D9D1-51D8-46A9-8196-DDDB2E5BFB0E}" srcOrd="0" destOrd="0" parTransId="{A8A9DC6F-5A7B-4FB6-9865-597CEF4F9559}" sibTransId="{C21D04B6-75EC-4CD7-82BC-1169EF76F6DD}"/>
    <dgm:cxn modelId="{05CB82BE-49C8-4E3D-8068-58808C2A3C8D}" type="presOf" srcId="{3F134C98-C601-4F71-99AF-3C1045C5FA11}" destId="{4E542069-D5EB-4608-B122-152393DE4669}" srcOrd="0" destOrd="0" presId="urn:microsoft.com/office/officeart/2005/8/layout/funnel1"/>
    <dgm:cxn modelId="{D5D9E8C3-A531-4399-9E49-3DC1C4B0D18B}" srcId="{EBB66E6A-937D-48A0-8E29-839B9CC24D2D}" destId="{FEDF03D6-29A3-49A1-8C63-80AD6E25669E}" srcOrd="3" destOrd="0" parTransId="{FCE936B8-CAF5-4BA6-A23C-C2EEE077AB75}" sibTransId="{DA31D35E-7711-4E2B-9857-20CDA0E103CF}"/>
    <dgm:cxn modelId="{96721AC7-6AA1-4C63-8E37-8AEAD4C03BC3}" type="presOf" srcId="{FEDF03D6-29A3-49A1-8C63-80AD6E25669E}" destId="{8024FAAD-9DAB-4888-8FF8-7FA6CEC7A460}" srcOrd="0" destOrd="0" presId="urn:microsoft.com/office/officeart/2005/8/layout/funnel1"/>
    <dgm:cxn modelId="{9C1F4761-ABD4-4E1F-880A-6E1F2664130F}" srcId="{EBB66E6A-937D-48A0-8E29-839B9CC24D2D}" destId="{3F134C98-C601-4F71-99AF-3C1045C5FA11}" srcOrd="2" destOrd="0" parTransId="{D5CCF173-6264-4175-A84C-C1092F6A86EF}" sibTransId="{5581CE62-8883-4FE4-A370-C09A633AC27E}"/>
    <dgm:cxn modelId="{827D2A15-A285-4F6E-A727-6D2E31D93EEB}" type="presOf" srcId="{8F33D9D1-51D8-46A9-8196-DDDB2E5BFB0E}" destId="{323B0670-4219-491E-817B-2ED5AA95B77D}" srcOrd="0" destOrd="0" presId="urn:microsoft.com/office/officeart/2005/8/layout/funnel1"/>
    <dgm:cxn modelId="{FAD58C0D-9C85-4D48-B1E6-0A89C3168629}" type="presParOf" srcId="{CDE926EB-CB52-4CFD-9AD4-680600BB7957}" destId="{D927AEC1-FAC1-4CB2-BEAC-8847DE56266C}" srcOrd="0" destOrd="0" presId="urn:microsoft.com/office/officeart/2005/8/layout/funnel1"/>
    <dgm:cxn modelId="{57CE0D5F-93C2-47A9-9FF8-20F3AE00CC46}" type="presParOf" srcId="{CDE926EB-CB52-4CFD-9AD4-680600BB7957}" destId="{4551A6F6-73E2-4C93-AE02-B47D743714FF}" srcOrd="1" destOrd="0" presId="urn:microsoft.com/office/officeart/2005/8/layout/funnel1"/>
    <dgm:cxn modelId="{46830CD7-C1D1-489A-9F49-D5FD55ADAB13}" type="presParOf" srcId="{CDE926EB-CB52-4CFD-9AD4-680600BB7957}" destId="{8024FAAD-9DAB-4888-8FF8-7FA6CEC7A460}" srcOrd="2" destOrd="0" presId="urn:microsoft.com/office/officeart/2005/8/layout/funnel1"/>
    <dgm:cxn modelId="{68879518-BD3C-400D-911A-49A96691112F}" type="presParOf" srcId="{CDE926EB-CB52-4CFD-9AD4-680600BB7957}" destId="{4E542069-D5EB-4608-B122-152393DE4669}" srcOrd="3" destOrd="0" presId="urn:microsoft.com/office/officeart/2005/8/layout/funnel1"/>
    <dgm:cxn modelId="{DF4F2E57-DBDB-495D-A27B-5F96345BC300}" type="presParOf" srcId="{CDE926EB-CB52-4CFD-9AD4-680600BB7957}" destId="{6BFACF2C-510B-4C1C-B2E3-F32BBEE23DB2}" srcOrd="4" destOrd="0" presId="urn:microsoft.com/office/officeart/2005/8/layout/funnel1"/>
    <dgm:cxn modelId="{A80CC9BF-3696-49AF-AF85-CC8BE9C2290A}" type="presParOf" srcId="{CDE926EB-CB52-4CFD-9AD4-680600BB7957}" destId="{323B0670-4219-491E-817B-2ED5AA95B77D}" srcOrd="5" destOrd="0" presId="urn:microsoft.com/office/officeart/2005/8/layout/funnel1"/>
    <dgm:cxn modelId="{71357C59-B8E1-4A33-8CD3-65BDD9135812}" type="presParOf" srcId="{CDE926EB-CB52-4CFD-9AD4-680600BB7957}" destId="{CFFC4B74-C648-439B-8212-8B15AF2950D0}" srcOrd="6" destOrd="0" presId="urn:microsoft.com/office/officeart/2005/8/layout/funnel1"/>
  </dgm:cxnLst>
  <dgm:bg/>
  <dgm:whole/>
  <dgm:extLst>
    <a:ext uri="http://schemas.microsoft.com/office/drawing/2008/diagram"/>
  </dgm:extLst>
</dgm:dataModel>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0D85643A-B01A-4539-B372-D9F3F658D23D}" type="datetimeFigureOut">
              <a:rPr lang="en-US"/>
              <a:pPr>
                <a:defRPr/>
              </a:pPr>
              <a:t>7/13/12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0C2E16A2-D070-4CE3-849C-7BE613D0EA5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ＭＳ Ｐゴシック" pitchFamily="127" charset="-128"/>
        <a:cs typeface="ＭＳ Ｐゴシック" pitchFamily="127" charset="-128"/>
      </a:defRPr>
    </a:lvl1pPr>
    <a:lvl2pPr marL="457200" algn="l" rtl="0" fontAlgn="base">
      <a:spcBef>
        <a:spcPct val="30000"/>
      </a:spcBef>
      <a:spcAft>
        <a:spcPct val="0"/>
      </a:spcAft>
      <a:defRPr sz="1200" kern="1200">
        <a:solidFill>
          <a:schemeClr val="tx1"/>
        </a:solidFill>
        <a:latin typeface="+mn-lt"/>
        <a:ea typeface="ＭＳ Ｐゴシック" pitchFamily="127" charset="-128"/>
        <a:cs typeface="+mn-cs"/>
      </a:defRPr>
    </a:lvl2pPr>
    <a:lvl3pPr marL="914400" algn="l" rtl="0" fontAlgn="base">
      <a:spcBef>
        <a:spcPct val="30000"/>
      </a:spcBef>
      <a:spcAft>
        <a:spcPct val="0"/>
      </a:spcAft>
      <a:defRPr sz="1200" kern="1200">
        <a:solidFill>
          <a:schemeClr val="tx1"/>
        </a:solidFill>
        <a:latin typeface="+mn-lt"/>
        <a:ea typeface="ＭＳ Ｐゴシック" pitchFamily="127" charset="-128"/>
        <a:cs typeface="+mn-cs"/>
      </a:defRPr>
    </a:lvl3pPr>
    <a:lvl4pPr marL="1371600" algn="l" rtl="0" fontAlgn="base">
      <a:spcBef>
        <a:spcPct val="30000"/>
      </a:spcBef>
      <a:spcAft>
        <a:spcPct val="0"/>
      </a:spcAft>
      <a:defRPr sz="1200" kern="1200">
        <a:solidFill>
          <a:schemeClr val="tx1"/>
        </a:solidFill>
        <a:latin typeface="+mn-lt"/>
        <a:ea typeface="ＭＳ Ｐゴシック" pitchFamily="127" charset="-128"/>
        <a:cs typeface="+mn-cs"/>
      </a:defRPr>
    </a:lvl4pPr>
    <a:lvl5pPr marL="1828800" algn="l" rtl="0" fontAlgn="base">
      <a:spcBef>
        <a:spcPct val="30000"/>
      </a:spcBef>
      <a:spcAft>
        <a:spcPct val="0"/>
      </a:spcAft>
      <a:defRPr sz="1200" kern="1200">
        <a:solidFill>
          <a:schemeClr val="tx1"/>
        </a:solidFill>
        <a:latin typeface="+mn-lt"/>
        <a:ea typeface="ＭＳ Ｐゴシック" pitchFamily="127"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42524F-3163-4C45-8C3E-EA976407E9F0}" type="slidenum">
              <a:rPr lang="en-US">
                <a:ea typeface="ＭＳ Ｐゴシック" pitchFamily="127" charset="-128"/>
                <a:cs typeface="ＭＳ Ｐゴシック" pitchFamily="127" charset="-128"/>
              </a:rPr>
              <a:pPr fontAlgn="base">
                <a:spcBef>
                  <a:spcPct val="0"/>
                </a:spcBef>
                <a:spcAft>
                  <a:spcPct val="0"/>
                </a:spcAft>
              </a:pPr>
              <a:t>1</a:t>
            </a:fld>
            <a:endParaRPr lang="en-US">
              <a:ea typeface="ＭＳ Ｐゴシック" pitchFamily="127" charset="-128"/>
              <a:cs typeface="ＭＳ Ｐゴシック" pitchFamily="127"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1B3D03B-B23C-4378-B03F-876CB2056A13}" type="slidenum">
              <a:rPr lang="en-US">
                <a:ea typeface="ＭＳ Ｐゴシック" pitchFamily="127" charset="-128"/>
                <a:cs typeface="ＭＳ Ｐゴシック" pitchFamily="127" charset="-128"/>
              </a:rPr>
              <a:pPr fontAlgn="base">
                <a:spcBef>
                  <a:spcPct val="0"/>
                </a:spcBef>
                <a:spcAft>
                  <a:spcPct val="0"/>
                </a:spcAft>
              </a:pPr>
              <a:t>2</a:t>
            </a:fld>
            <a:endParaRPr lang="en-US">
              <a:ea typeface="ＭＳ Ｐゴシック" pitchFamily="127" charset="-128"/>
              <a:cs typeface="ＭＳ Ｐゴシック" pitchFamily="127"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2988A2E-AB63-4546-91D5-AF89DEB097D0}" type="slidenum">
              <a:rPr lang="en-US">
                <a:ea typeface="ＭＳ Ｐゴシック" pitchFamily="127" charset="-128"/>
                <a:cs typeface="ＭＳ Ｐゴシック" pitchFamily="127" charset="-128"/>
              </a:rPr>
              <a:pPr fontAlgn="base">
                <a:spcBef>
                  <a:spcPct val="0"/>
                </a:spcBef>
                <a:spcAft>
                  <a:spcPct val="0"/>
                </a:spcAft>
              </a:pPr>
              <a:t>3</a:t>
            </a:fld>
            <a:endParaRPr lang="en-US">
              <a:ea typeface="ＭＳ Ｐゴシック" pitchFamily="127" charset="-128"/>
              <a:cs typeface="ＭＳ Ｐゴシック" pitchFamily="127"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845BCB6-15AB-47A2-8651-AD50809F029D}" type="slidenum">
              <a:rPr lang="en-US">
                <a:ea typeface="ＭＳ Ｐゴシック" pitchFamily="127" charset="-128"/>
                <a:cs typeface="ＭＳ Ｐゴシック" pitchFamily="127" charset="-128"/>
              </a:rPr>
              <a:pPr fontAlgn="base">
                <a:spcBef>
                  <a:spcPct val="0"/>
                </a:spcBef>
                <a:spcAft>
                  <a:spcPct val="0"/>
                </a:spcAft>
              </a:pPr>
              <a:t>4</a:t>
            </a:fld>
            <a:endParaRPr lang="en-US">
              <a:ea typeface="ＭＳ Ｐゴシック" pitchFamily="127" charset="-128"/>
              <a:cs typeface="ＭＳ Ｐゴシック" pitchFamily="127"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03E323-A5BF-4EEC-BFC1-745BE2213C26}" type="slidenum">
              <a:rPr lang="en-US">
                <a:ea typeface="ＭＳ Ｐゴシック" pitchFamily="127" charset="-128"/>
                <a:cs typeface="ＭＳ Ｐゴシック" pitchFamily="127" charset="-128"/>
              </a:rPr>
              <a:pPr fontAlgn="base">
                <a:spcBef>
                  <a:spcPct val="0"/>
                </a:spcBef>
                <a:spcAft>
                  <a:spcPct val="0"/>
                </a:spcAft>
              </a:pPr>
              <a:t>5</a:t>
            </a:fld>
            <a:endParaRPr lang="en-US">
              <a:ea typeface="ＭＳ Ｐゴシック" pitchFamily="127" charset="-128"/>
              <a:cs typeface="ＭＳ Ｐゴシック" pitchFamily="127"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41A5D5-6793-4497-BF94-F1CF3EAD8D51}" type="slidenum">
              <a:rPr lang="en-US">
                <a:ea typeface="ＭＳ Ｐゴシック" pitchFamily="127" charset="-128"/>
                <a:cs typeface="ＭＳ Ｐゴシック" pitchFamily="127" charset="-128"/>
              </a:rPr>
              <a:pPr fontAlgn="base">
                <a:spcBef>
                  <a:spcPct val="0"/>
                </a:spcBef>
                <a:spcAft>
                  <a:spcPct val="0"/>
                </a:spcAft>
              </a:pPr>
              <a:t>6</a:t>
            </a:fld>
            <a:endParaRPr lang="en-US">
              <a:ea typeface="ＭＳ Ｐゴシック" pitchFamily="127" charset="-128"/>
              <a:cs typeface="ＭＳ Ｐゴシック" pitchFamily="127"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121E4E-E069-4EDB-B42A-6A53B8C1DC74}" type="slidenum">
              <a:rPr lang="en-US">
                <a:ea typeface="ＭＳ Ｐゴシック" pitchFamily="127" charset="-128"/>
                <a:cs typeface="ＭＳ Ｐゴシック" pitchFamily="127" charset="-128"/>
              </a:rPr>
              <a:pPr fontAlgn="base">
                <a:spcBef>
                  <a:spcPct val="0"/>
                </a:spcBef>
                <a:spcAft>
                  <a:spcPct val="0"/>
                </a:spcAft>
              </a:pPr>
              <a:t>7</a:t>
            </a:fld>
            <a:endParaRPr lang="en-US">
              <a:ea typeface="ＭＳ Ｐゴシック" pitchFamily="127" charset="-128"/>
              <a:cs typeface="ＭＳ Ｐゴシック" pitchFamily="127"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C9A20D4-5400-45F6-A530-17E1FFF88E74}" type="slidenum">
              <a:rPr lang="en-US">
                <a:ea typeface="ＭＳ Ｐゴシック" pitchFamily="127" charset="-128"/>
                <a:cs typeface="ＭＳ Ｐゴシック" pitchFamily="127" charset="-128"/>
              </a:rPr>
              <a:pPr fontAlgn="base">
                <a:spcBef>
                  <a:spcPct val="0"/>
                </a:spcBef>
                <a:spcAft>
                  <a:spcPct val="0"/>
                </a:spcAft>
              </a:pPr>
              <a:t>8</a:t>
            </a:fld>
            <a:endParaRPr lang="en-US">
              <a:ea typeface="ＭＳ Ｐゴシック" pitchFamily="127" charset="-128"/>
              <a:cs typeface="ＭＳ Ｐゴシック" pitchFamily="127"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13EAB44-553E-4C7F-A433-B4125B639DC2}" type="slidenum">
              <a:rPr lang="en-US">
                <a:ea typeface="ＭＳ Ｐゴシック" pitchFamily="127" charset="-128"/>
                <a:cs typeface="ＭＳ Ｐゴシック" pitchFamily="127" charset="-128"/>
              </a:rPr>
              <a:pPr fontAlgn="base">
                <a:spcBef>
                  <a:spcPct val="0"/>
                </a:spcBef>
                <a:spcAft>
                  <a:spcPct val="0"/>
                </a:spcAft>
              </a:pPr>
              <a:t>9</a:t>
            </a:fld>
            <a:endParaRPr lang="en-US">
              <a:ea typeface="ＭＳ Ｐゴシック" pitchFamily="127" charset="-128"/>
              <a:cs typeface="ＭＳ Ｐゴシック" pitchFamily="127"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5AD319D-0E22-45D7-8CC2-1FB6CD9FF421}" type="slidenum">
              <a:rPr lang="en-US">
                <a:ea typeface="ＭＳ Ｐゴシック" pitchFamily="127" charset="-128"/>
                <a:cs typeface="ＭＳ Ｐゴシック" pitchFamily="127" charset="-128"/>
              </a:rPr>
              <a:pPr fontAlgn="base">
                <a:spcBef>
                  <a:spcPct val="0"/>
                </a:spcBef>
                <a:spcAft>
                  <a:spcPct val="0"/>
                </a:spcAft>
              </a:pPr>
              <a:t>10</a:t>
            </a:fld>
            <a:endParaRPr lang="en-US">
              <a:ea typeface="ＭＳ Ｐゴシック" pitchFamily="127" charset="-128"/>
              <a:cs typeface="ＭＳ Ｐゴシック" pitchFamily="127"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E5FDF42-7DB1-460A-AF71-C6E6E107137F}" type="slidenum">
              <a:rPr lang="en-US">
                <a:ea typeface="ＭＳ Ｐゴシック" pitchFamily="127" charset="-128"/>
                <a:cs typeface="ＭＳ Ｐゴシック" pitchFamily="127" charset="-128"/>
              </a:rPr>
              <a:pPr fontAlgn="base">
                <a:spcBef>
                  <a:spcPct val="0"/>
                </a:spcBef>
                <a:spcAft>
                  <a:spcPct val="0"/>
                </a:spcAft>
              </a:pPr>
              <a:t>11</a:t>
            </a:fld>
            <a:endParaRPr lang="en-US">
              <a:ea typeface="ＭＳ Ｐゴシック" pitchFamily="127" charset="-128"/>
              <a:cs typeface="ＭＳ Ｐゴシック" pitchFamily="127"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BB6B8AB-9F5C-4AA1-8D3F-48E639238E74}" type="slidenum">
              <a:rPr lang="en-US">
                <a:ea typeface="ＭＳ Ｐゴシック" pitchFamily="127" charset="-128"/>
                <a:cs typeface="ＭＳ Ｐゴシック" pitchFamily="127" charset="-128"/>
              </a:rPr>
              <a:pPr fontAlgn="base">
                <a:spcBef>
                  <a:spcPct val="0"/>
                </a:spcBef>
                <a:spcAft>
                  <a:spcPct val="0"/>
                </a:spcAft>
              </a:pPr>
              <a:t>12</a:t>
            </a:fld>
            <a:endParaRPr lang="en-US">
              <a:ea typeface="ＭＳ Ｐゴシック" pitchFamily="127" charset="-128"/>
              <a:cs typeface="ＭＳ Ｐゴシック" pitchFamily="127"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32AF8B-0A21-4842-86E6-102A2A37FFAA}" type="slidenum">
              <a:rPr lang="en-US">
                <a:ea typeface="ＭＳ Ｐゴシック" pitchFamily="127" charset="-128"/>
                <a:cs typeface="ＭＳ Ｐゴシック" pitchFamily="127" charset="-128"/>
              </a:rPr>
              <a:pPr fontAlgn="base">
                <a:spcBef>
                  <a:spcPct val="0"/>
                </a:spcBef>
                <a:spcAft>
                  <a:spcPct val="0"/>
                </a:spcAft>
              </a:pPr>
              <a:t>13</a:t>
            </a:fld>
            <a:endParaRPr lang="en-US">
              <a:ea typeface="ＭＳ Ｐゴシック" pitchFamily="127" charset="-128"/>
              <a:cs typeface="ＭＳ Ｐゴシック" pitchFamily="127"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E5CFCC-6A46-46D5-9CDF-929C1632A729}" type="slidenum">
              <a:rPr lang="en-US">
                <a:ea typeface="ＭＳ Ｐゴシック" pitchFamily="127" charset="-128"/>
                <a:cs typeface="ＭＳ Ｐゴシック" pitchFamily="127" charset="-128"/>
              </a:rPr>
              <a:pPr fontAlgn="base">
                <a:spcBef>
                  <a:spcPct val="0"/>
                </a:spcBef>
                <a:spcAft>
                  <a:spcPct val="0"/>
                </a:spcAft>
              </a:pPr>
              <a:t>14</a:t>
            </a:fld>
            <a:endParaRPr lang="en-US">
              <a:ea typeface="ＭＳ Ｐゴシック" pitchFamily="127" charset="-128"/>
              <a:cs typeface="ＭＳ Ｐゴシック" pitchFamily="127"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smtClean="0"/>
              <a:t>Click to edit Master title style</a:t>
            </a:r>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fld id="{080634DD-87FD-425E-B4DC-A9426FAF26BC}" type="datetimeFigureOut">
              <a:rPr lang="en-US"/>
              <a:pPr>
                <a:defRPr/>
              </a:pPr>
              <a:t>7/13/12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B7F5FBE8-9369-4BF6-ACBD-E26513B152AB}"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E454EC3D-AD30-4FA5-83C1-D278F966E19B}" type="datetimeFigureOut">
              <a:rPr lang="en-US"/>
              <a:pPr>
                <a:defRPr/>
              </a:pPr>
              <a:t>7/13/12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97040FBB-64B5-40EE-93F9-1539076EA0C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7E2C17B-62FB-4810-90E9-12D115DD8242}" type="datetimeFigureOut">
              <a:rPr lang="en-US"/>
              <a:pPr>
                <a:defRPr/>
              </a:pPr>
              <a:t>7/13/12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0B8705-2D1A-416C-8CC6-E6DA2D2D9238}"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22CD3A86-5794-46DA-82E8-F316CB6CB114}" type="datetimeFigureOut">
              <a:rPr lang="en-US"/>
              <a:pPr>
                <a:defRPr/>
              </a:pPr>
              <a:t>7/13/12</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C6EA9BC3-2A6E-4C56-BC87-E6D39838BC8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B9C7DAA6-CFB7-4D4B-9FB4-2DD120C3201B}" type="datetimeFigureOut">
              <a:rPr lang="en-US"/>
              <a:pPr>
                <a:defRPr/>
              </a:pPr>
              <a:t>7/13/12</a:t>
            </a:fld>
            <a:endParaRPr lang="en-US" dirty="0"/>
          </a:p>
        </p:txBody>
      </p:sp>
      <p:sp>
        <p:nvSpPr>
          <p:cNvPr id="8" name="Footer Placeholder 2"/>
          <p:cNvSpPr>
            <a:spLocks noGrp="1"/>
          </p:cNvSpPr>
          <p:nvPr>
            <p:ph type="ftr" sz="quarter" idx="11"/>
          </p:nvPr>
        </p:nvSpPr>
        <p:spPr/>
        <p:txBody>
          <a:bodyPr/>
          <a:lstStyle>
            <a:lvl1pPr>
              <a:defRPr/>
            </a:lvl1pPr>
          </a:lstStyle>
          <a:p>
            <a:pPr>
              <a:defRPr/>
            </a:pPr>
            <a:endParaRPr lang="en-US"/>
          </a:p>
        </p:txBody>
      </p:sp>
      <p:sp>
        <p:nvSpPr>
          <p:cNvPr id="9" name="Slide Number Placeholder 22"/>
          <p:cNvSpPr>
            <a:spLocks noGrp="1"/>
          </p:cNvSpPr>
          <p:nvPr>
            <p:ph type="sldNum" sz="quarter" idx="12"/>
          </p:nvPr>
        </p:nvSpPr>
        <p:spPr/>
        <p:txBody>
          <a:bodyPr/>
          <a:lstStyle>
            <a:lvl1pPr>
              <a:defRPr/>
            </a:lvl1pPr>
          </a:lstStyle>
          <a:p>
            <a:pPr>
              <a:defRPr/>
            </a:pPr>
            <a:fld id="{D6C222FB-E911-42C9-8EAA-379FD4C47A0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FD32D753-8CDF-4CBB-BD0F-1C4DB79E478B}" type="datetimeFigureOut">
              <a:rPr lang="en-US"/>
              <a:pPr>
                <a:defRPr/>
              </a:pPr>
              <a:t>7/13/12</a:t>
            </a:fld>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6051AA67-251E-4145-A0CA-9A5A4FAA667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C6B1470B-5C9C-4B8E-B836-021B9B74F85E}" type="datetimeFigureOut">
              <a:rPr lang="en-US"/>
              <a:pPr>
                <a:defRPr/>
              </a:pPr>
              <a:t>7/13/12</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218DCC3D-7FDE-401C-B356-6796792E57D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6C6F8438-39A1-43D8-8ADB-2734C015CA75}" type="datetimeFigureOut">
              <a:rPr lang="en-US"/>
              <a:pPr>
                <a:defRPr/>
              </a:pPr>
              <a:t>7/13/12</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74C2DA61-F5F1-459C-BC92-60BF59D8C29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5969B615-3C0A-4B9D-A275-B226E20AF8F4}" type="datetimeFigureOut">
              <a:rPr lang="en-US"/>
              <a:pPr>
                <a:defRPr/>
              </a:pPr>
              <a:t>7/13/12</a:t>
            </a:fld>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DEE6D975-5B75-4721-A0DF-1BC18BDAAAA8}"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2847ED71-132C-408C-93B6-344A99B15F6B}" type="datetimeFigureOut">
              <a:rPr lang="en-US"/>
              <a:pPr>
                <a:defRPr/>
              </a:pPr>
              <a:t>7/13/12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1EB88573-C1E2-4B46-A99B-B383353FB1A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554F243F-4CA7-452D-8A12-8D29007133DE}" type="datetimeFigureOut">
              <a:rPr lang="en-US"/>
              <a:pPr>
                <a:defRPr/>
              </a:pPr>
              <a:t>7/13/12</a:t>
            </a:fld>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EC82EF8B-1EFC-40A0-8435-ED04BB2DDD7E}"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smtClean="0"/>
              <a:t>Click to edit Master title style</a:t>
            </a:r>
            <a:endParaRPr lang="en-US"/>
          </a:p>
        </p:txBody>
      </p:sp>
      <p:sp>
        <p:nvSpPr>
          <p:cNvPr id="1027" name="Text Placeholder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smtClean="0">
                <a:solidFill>
                  <a:schemeClr val="tx1">
                    <a:shade val="50000"/>
                  </a:schemeClr>
                </a:solidFill>
                <a:latin typeface="+mn-lt"/>
                <a:ea typeface="+mn-ea"/>
                <a:cs typeface="+mn-cs"/>
              </a:defRPr>
            </a:lvl1pPr>
          </a:lstStyle>
          <a:p>
            <a:pPr>
              <a:defRPr/>
            </a:pPr>
            <a:fld id="{CE95E507-77C6-425E-B51E-EF7735E75BC8}" type="datetimeFigureOut">
              <a:rPr lang="en-US"/>
              <a:pPr>
                <a:defRPr/>
              </a:pPr>
              <a:t>7/13/12</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dirty="0">
                <a:solidFill>
                  <a:schemeClr val="tx1">
                    <a:shade val="50000"/>
                  </a:schemeClr>
                </a:solidFill>
                <a:latin typeface="+mn-lt"/>
                <a:ea typeface="+mn-ea"/>
                <a:cs typeface="+mn-cs"/>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smtClean="0">
                <a:solidFill>
                  <a:schemeClr val="tx1">
                    <a:shade val="50000"/>
                  </a:schemeClr>
                </a:solidFill>
                <a:latin typeface="+mn-lt"/>
                <a:ea typeface="+mn-ea"/>
                <a:cs typeface="+mn-cs"/>
              </a:defRPr>
            </a:lvl1pPr>
          </a:lstStyle>
          <a:p>
            <a:pPr>
              <a:defRPr/>
            </a:pPr>
            <a:fld id="{856611A1-FB71-49E2-946C-7DFF628095B1}"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767" r:id="rId1"/>
    <p:sldLayoutId id="2147483766" r:id="rId2"/>
    <p:sldLayoutId id="2147483768" r:id="rId3"/>
    <p:sldLayoutId id="2147483765" r:id="rId4"/>
    <p:sldLayoutId id="2147483764" r:id="rId5"/>
    <p:sldLayoutId id="2147483763" r:id="rId6"/>
    <p:sldLayoutId id="2147483762" r:id="rId7"/>
    <p:sldLayoutId id="2147483761" r:id="rId8"/>
    <p:sldLayoutId id="2147483760" r:id="rId9"/>
    <p:sldLayoutId id="2147483759" r:id="rId10"/>
    <p:sldLayoutId id="2147483758" r:id="rId11"/>
  </p:sldLayoutIdLst>
  <p:txStyles>
    <p:titleStyle>
      <a:lvl1pPr algn="ctr" rtl="0" fontAlgn="base">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ＭＳ Ｐゴシック" pitchFamily="127" charset="-128"/>
          <a:cs typeface="ＭＳ Ｐゴシック" pitchFamily="127" charset="-128"/>
        </a:defRPr>
      </a:lvl1pPr>
      <a:lvl2pPr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2pPr>
      <a:lvl3pPr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3pPr>
      <a:lvl4pPr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4pPr>
      <a:lvl5pPr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5pPr>
      <a:lvl6pPr marL="457200"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6pPr>
      <a:lvl7pPr marL="914400"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7pPr>
      <a:lvl8pPr marL="1371600"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8pPr>
      <a:lvl9pPr marL="1828800" algn="ctr" rtl="0" fontAlgn="base">
        <a:spcBef>
          <a:spcPct val="0"/>
        </a:spcBef>
        <a:spcAft>
          <a:spcPct val="0"/>
        </a:spcAft>
        <a:defRPr sz="4100" b="1">
          <a:solidFill>
            <a:schemeClr val="tx1"/>
          </a:solidFill>
          <a:latin typeface="Lucida Sans" pitchFamily="127" charset="0"/>
          <a:ea typeface="ＭＳ Ｐゴシック" pitchFamily="127" charset="-128"/>
          <a:cs typeface="ＭＳ Ｐゴシック" pitchFamily="127" charset="-128"/>
        </a:defRPr>
      </a:lvl9pPr>
    </p:titleStyle>
    <p:bodyStyle>
      <a:lvl1pPr marL="547688" indent="-411163" algn="l" rtl="0" fontAlgn="base">
        <a:spcBef>
          <a:spcPct val="20000"/>
        </a:spcBef>
        <a:spcAft>
          <a:spcPct val="0"/>
        </a:spcAft>
        <a:buClr>
          <a:srgbClr val="F9F9F9"/>
        </a:buClr>
        <a:buSzPct val="65000"/>
        <a:buFont typeface="Wingdings 2" pitchFamily="127" charset="2"/>
        <a:buChar char=""/>
        <a:defRPr sz="2800" kern="1200">
          <a:solidFill>
            <a:schemeClr val="tx1"/>
          </a:solidFill>
          <a:latin typeface="+mn-lt"/>
          <a:ea typeface="ＭＳ Ｐゴシック" pitchFamily="127" charset="-128"/>
          <a:cs typeface="ＭＳ Ｐゴシック" pitchFamily="127" charset="-128"/>
        </a:defRPr>
      </a:lvl1pPr>
      <a:lvl2pPr marL="868363" indent="-282575" algn="l" rtl="0" fontAlgn="base">
        <a:spcBef>
          <a:spcPct val="20000"/>
        </a:spcBef>
        <a:spcAft>
          <a:spcPct val="0"/>
        </a:spcAft>
        <a:buClr>
          <a:schemeClr val="tx1"/>
        </a:buClr>
        <a:buSzPct val="80000"/>
        <a:buFont typeface="Wingdings 2" pitchFamily="127" charset="2"/>
        <a:buChar char=""/>
        <a:defRPr sz="2400" kern="1200">
          <a:solidFill>
            <a:schemeClr val="tx1"/>
          </a:solidFill>
          <a:latin typeface="+mn-lt"/>
          <a:ea typeface="ＭＳ Ｐゴシック" pitchFamily="127" charset="-128"/>
          <a:cs typeface="+mn-cs"/>
        </a:defRPr>
      </a:lvl2pPr>
      <a:lvl3pPr marL="1133475" indent="-228600" algn="l" rtl="0" fontAlgn="base">
        <a:spcBef>
          <a:spcPct val="20000"/>
        </a:spcBef>
        <a:spcAft>
          <a:spcPct val="0"/>
        </a:spcAft>
        <a:buClr>
          <a:schemeClr val="tx1"/>
        </a:buClr>
        <a:buSzPct val="95000"/>
        <a:buFont typeface="Wingdings" pitchFamily="127" charset="2"/>
        <a:buChar char=""/>
        <a:defRPr sz="2200" kern="1200">
          <a:solidFill>
            <a:schemeClr val="tx1"/>
          </a:solidFill>
          <a:latin typeface="+mn-lt"/>
          <a:ea typeface="ＭＳ Ｐゴシック" pitchFamily="127" charset="-128"/>
          <a:cs typeface="+mn-cs"/>
        </a:defRPr>
      </a:lvl3pPr>
      <a:lvl4pPr marL="1352550" indent="-182563" algn="l" rtl="0" fontAlgn="base">
        <a:spcBef>
          <a:spcPct val="20000"/>
        </a:spcBef>
        <a:spcAft>
          <a:spcPct val="0"/>
        </a:spcAft>
        <a:buClr>
          <a:schemeClr val="tx1"/>
        </a:buClr>
        <a:buSzPct val="100000"/>
        <a:buFont typeface="Wingdings 3" pitchFamily="127" charset="2"/>
        <a:buChar char=""/>
        <a:defRPr sz="2000" kern="1200">
          <a:solidFill>
            <a:schemeClr val="tx1"/>
          </a:solidFill>
          <a:latin typeface="+mn-lt"/>
          <a:ea typeface="ＭＳ Ｐゴシック" pitchFamily="127" charset="-128"/>
          <a:cs typeface="+mn-cs"/>
        </a:defRPr>
      </a:lvl4pPr>
      <a:lvl5pPr marL="1544638" indent="-182563" algn="l" rtl="0" fontAlgn="base">
        <a:spcBef>
          <a:spcPct val="20000"/>
        </a:spcBef>
        <a:spcAft>
          <a:spcPct val="0"/>
        </a:spcAft>
        <a:buClr>
          <a:schemeClr val="tx1"/>
        </a:buClr>
        <a:buFont typeface="Wingdings 2" pitchFamily="127" charset="2"/>
        <a:buChar char=""/>
        <a:defRPr sz="2000" kern="1200">
          <a:solidFill>
            <a:schemeClr val="tx1"/>
          </a:solidFill>
          <a:latin typeface="+mn-lt"/>
          <a:ea typeface="ＭＳ Ｐゴシック" pitchFamily="127" charset="-128"/>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457200" y="914400"/>
            <a:ext cx="8229600" cy="1447800"/>
          </a:xfrm>
        </p:spPr>
        <p:txBody>
          <a:bodyPr>
            <a:normAutofit fontScale="90000"/>
          </a:bodyPr>
          <a:lstStyle/>
          <a:p>
            <a:pPr fontAlgn="auto">
              <a:spcAft>
                <a:spcPts val="0"/>
              </a:spcAft>
              <a:defRPr/>
            </a:pPr>
            <a:r>
              <a:rPr lang="en-US" dirty="0" smtClean="0">
                <a:solidFill>
                  <a:schemeClr val="bg1"/>
                </a:solidFill>
                <a:effectLst/>
                <a:latin typeface="Bell MT" pitchFamily="18" charset="0"/>
                <a:ea typeface="+mj-ea"/>
                <a:cs typeface="+mj-cs"/>
              </a:rPr>
              <a:t>C. Rodger Wilson</a:t>
            </a:r>
            <a:r>
              <a:rPr lang="en-US" sz="6000" dirty="0" smtClean="0">
                <a:solidFill>
                  <a:schemeClr val="bg1"/>
                </a:solidFill>
                <a:effectLst/>
                <a:latin typeface="Bell MT" pitchFamily="18" charset="0"/>
                <a:ea typeface="+mj-ea"/>
                <a:cs typeface="+mj-cs"/>
              </a:rPr>
              <a:t/>
            </a:r>
            <a:br>
              <a:rPr lang="en-US" sz="6000" dirty="0" smtClean="0">
                <a:solidFill>
                  <a:schemeClr val="bg1"/>
                </a:solidFill>
                <a:effectLst/>
                <a:latin typeface="Bell MT" pitchFamily="18" charset="0"/>
                <a:ea typeface="+mj-ea"/>
                <a:cs typeface="+mj-cs"/>
              </a:rPr>
            </a:br>
            <a:r>
              <a:rPr lang="en-US" sz="2700" dirty="0" smtClean="0">
                <a:solidFill>
                  <a:schemeClr val="bg1"/>
                </a:solidFill>
                <a:effectLst/>
                <a:latin typeface="Bell MT" pitchFamily="18" charset="0"/>
                <a:ea typeface="+mj-ea"/>
                <a:cs typeface="+mj-cs"/>
              </a:rPr>
              <a:t>Leadership </a:t>
            </a:r>
            <a:r>
              <a:rPr lang="en-US" sz="2700" cap="none" dirty="0" smtClean="0">
                <a:solidFill>
                  <a:schemeClr val="bg1"/>
                </a:solidFill>
                <a:effectLst/>
                <a:latin typeface="Bell MT" pitchFamily="18" charset="0"/>
                <a:ea typeface="+mj-ea"/>
                <a:cs typeface="+mj-cs"/>
              </a:rPr>
              <a:t>and</a:t>
            </a:r>
            <a:r>
              <a:rPr lang="en-US" sz="2700" dirty="0" smtClean="0">
                <a:solidFill>
                  <a:schemeClr val="bg1"/>
                </a:solidFill>
                <a:effectLst/>
                <a:latin typeface="Bell MT" pitchFamily="18" charset="0"/>
                <a:ea typeface="+mj-ea"/>
                <a:cs typeface="+mj-cs"/>
              </a:rPr>
              <a:t> Training Conference </a:t>
            </a:r>
            <a:br>
              <a:rPr lang="en-US" sz="2700" dirty="0" smtClean="0">
                <a:solidFill>
                  <a:schemeClr val="bg1"/>
                </a:solidFill>
                <a:effectLst/>
                <a:latin typeface="Bell MT" pitchFamily="18" charset="0"/>
                <a:ea typeface="+mj-ea"/>
                <a:cs typeface="+mj-cs"/>
              </a:rPr>
            </a:br>
            <a:endParaRPr lang="en-US" sz="2700" dirty="0">
              <a:solidFill>
                <a:schemeClr val="bg1"/>
              </a:solidFill>
              <a:effectLst/>
              <a:latin typeface="Bell MT" pitchFamily="18" charset="0"/>
              <a:ea typeface="+mj-ea"/>
              <a:cs typeface="+mj-cs"/>
            </a:endParaRPr>
          </a:p>
        </p:txBody>
      </p:sp>
      <p:sp>
        <p:nvSpPr>
          <p:cNvPr id="14339" name="Subtitle 6"/>
          <p:cNvSpPr>
            <a:spLocks noGrp="1"/>
          </p:cNvSpPr>
          <p:nvPr>
            <p:ph type="subTitle" idx="1"/>
          </p:nvPr>
        </p:nvSpPr>
        <p:spPr>
          <a:xfrm>
            <a:off x="1371600" y="3429000"/>
            <a:ext cx="6400800" cy="2514600"/>
          </a:xfrm>
        </p:spPr>
        <p:txBody>
          <a:bodyPr/>
          <a:lstStyle/>
          <a:p>
            <a:pPr>
              <a:lnSpc>
                <a:spcPct val="90000"/>
              </a:lnSpc>
            </a:pPr>
            <a:r>
              <a:rPr lang="en-US" sz="2400" b="1" i="1" smtClean="0">
                <a:solidFill>
                  <a:srgbClr val="C00000"/>
                </a:solidFill>
                <a:latin typeface="Bell MT" pitchFamily="127" charset="0"/>
              </a:rPr>
              <a:t>LEADERS  DEVELOPING  LEADERS</a:t>
            </a:r>
          </a:p>
          <a:p>
            <a:pPr>
              <a:lnSpc>
                <a:spcPct val="90000"/>
              </a:lnSpc>
            </a:pPr>
            <a:endParaRPr lang="en-US" sz="2400" b="1" i="1" smtClean="0">
              <a:solidFill>
                <a:srgbClr val="C00000"/>
              </a:solidFill>
              <a:latin typeface="Bell MT" pitchFamily="127" charset="0"/>
            </a:endParaRPr>
          </a:p>
          <a:p>
            <a:pPr>
              <a:lnSpc>
                <a:spcPct val="90000"/>
              </a:lnSpc>
            </a:pPr>
            <a:endParaRPr lang="en-US" sz="2400" b="1" i="1" smtClean="0">
              <a:solidFill>
                <a:srgbClr val="C00000"/>
              </a:solidFill>
              <a:latin typeface="Bell MT" pitchFamily="127" charset="0"/>
            </a:endParaRPr>
          </a:p>
        </p:txBody>
      </p:sp>
      <p:sp>
        <p:nvSpPr>
          <p:cNvPr id="8" name="Rectangle 7"/>
          <p:cNvSpPr/>
          <p:nvPr/>
        </p:nvSpPr>
        <p:spPr>
          <a:xfrm>
            <a:off x="0" y="6477000"/>
            <a:ext cx="9144000" cy="366713"/>
          </a:xfrm>
          <a:prstGeom prst="rect">
            <a:avLst/>
          </a:prstGeom>
          <a:solidFill>
            <a:srgbClr val="C00000"/>
          </a:solidFill>
          <a:ln cmpd="tri">
            <a:noFill/>
          </a:ln>
        </p:spPr>
        <p:txBody>
          <a:bodyPr>
            <a:prstTxWarp prst="textNoShape">
              <a:avLst/>
            </a:prstTxWarp>
            <a:spAutoFit/>
          </a:bodyPr>
          <a:lstStyle/>
          <a:p>
            <a:r>
              <a:rPr lang="en-US" b="1">
                <a:solidFill>
                  <a:srgbClr val="F5F1E0"/>
                </a:solidFill>
                <a:latin typeface="Bell MT" pitchFamily="127" charset="0"/>
              </a:rPr>
              <a:t>KAPPA ALPHA PSI FRATERNITY, INC.                                                 </a:t>
            </a:r>
            <a:r>
              <a:rPr lang="el-GR" b="1">
                <a:solidFill>
                  <a:srgbClr val="F5F1E0"/>
                </a:solidFill>
                <a:latin typeface="Times New Roman" pitchFamily="127" charset="0"/>
                <a:ea typeface="Times New Roman" pitchFamily="127" charset="0"/>
                <a:cs typeface="Times New Roman" pitchFamily="127" charset="0"/>
              </a:rPr>
              <a:t>ΚΑΨ</a:t>
            </a:r>
            <a:r>
              <a:rPr lang="en-US" b="1">
                <a:solidFill>
                  <a:srgbClr val="F5F1E0"/>
                </a:solidFill>
                <a:latin typeface="Bell MT" pitchFamily="127" charset="0"/>
              </a:rPr>
              <a:t>  </a:t>
            </a:r>
            <a:r>
              <a:rPr lang="en-US" b="1">
                <a:solidFill>
                  <a:srgbClr val="F5F1E0"/>
                </a:solidFill>
                <a:latin typeface="Times New Roman" pitchFamily="127" charset="0"/>
                <a:ea typeface="Times New Roman" pitchFamily="127" charset="0"/>
                <a:cs typeface="Times New Roman" pitchFamily="127" charset="0"/>
              </a:rPr>
              <a:t>♦ ♦ ♦  </a:t>
            </a:r>
            <a:r>
              <a:rPr lang="el-GR" b="1">
                <a:solidFill>
                  <a:srgbClr val="F5F1E0"/>
                </a:solidFill>
                <a:latin typeface="Times New Roman" pitchFamily="127" charset="0"/>
                <a:ea typeface="Times New Roman" pitchFamily="127" charset="0"/>
                <a:cs typeface="Times New Roman" pitchFamily="127" charset="0"/>
              </a:rPr>
              <a:t>ΦΝΠ</a:t>
            </a:r>
            <a:endParaRPr lang="en-US" b="1">
              <a:solidFill>
                <a:srgbClr val="F5F1E0"/>
              </a:solidFill>
              <a:latin typeface="Book Antiqua" pitchFamily="127"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457200" y="4572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PURPOSE</a:t>
            </a:r>
            <a:endParaRPr lang="en-US" sz="3200" dirty="0">
              <a:solidFill>
                <a:srgbClr val="EA0000"/>
              </a:solidFill>
              <a:ea typeface="+mj-ea"/>
              <a:cs typeface="+mj-cs"/>
            </a:endParaRPr>
          </a:p>
        </p:txBody>
      </p:sp>
      <p:sp>
        <p:nvSpPr>
          <p:cNvPr id="7" name="Subtitle 6"/>
          <p:cNvSpPr>
            <a:spLocks noGrp="1"/>
          </p:cNvSpPr>
          <p:nvPr>
            <p:ph type="subTitle" idx="1"/>
          </p:nvPr>
        </p:nvSpPr>
        <p:spPr>
          <a:xfrm>
            <a:off x="685800" y="1905000"/>
            <a:ext cx="8077200" cy="4267200"/>
          </a:xfrm>
        </p:spPr>
        <p:txBody>
          <a:bodyPr>
            <a:noAutofit/>
          </a:bodyPr>
          <a:lstStyle/>
          <a:p>
            <a:pPr algn="l" fontAlgn="auto">
              <a:spcAft>
                <a:spcPts val="0"/>
              </a:spcAft>
              <a:buClr>
                <a:schemeClr val="tx1">
                  <a:shade val="95000"/>
                </a:schemeClr>
              </a:buClr>
              <a:buFont typeface="Wingdings 2"/>
              <a:buNone/>
              <a:defRPr/>
            </a:pPr>
            <a:endParaRPr lang="en-US" sz="2400" dirty="0" smtClean="0">
              <a:solidFill>
                <a:schemeClr val="bg1"/>
              </a:solidFill>
              <a:ea typeface="+mn-ea"/>
              <a:cs typeface="+mn-cs"/>
            </a:endParaRPr>
          </a:p>
          <a:p>
            <a:pPr algn="l" fontAlgn="auto">
              <a:spcAft>
                <a:spcPts val="0"/>
              </a:spcAft>
              <a:buClr>
                <a:schemeClr val="tx1">
                  <a:shade val="95000"/>
                </a:schemeClr>
              </a:buClr>
              <a:buFont typeface="Wingdings 2"/>
              <a:buNone/>
              <a:defRPr/>
            </a:pPr>
            <a:endParaRPr lang="en-US" sz="2400" dirty="0" smtClean="0">
              <a:solidFill>
                <a:schemeClr val="bg1"/>
              </a:solidFill>
              <a:ea typeface="+mn-ea"/>
              <a:cs typeface="+mn-cs"/>
            </a:endParaRPr>
          </a:p>
          <a:p>
            <a:pPr algn="l" fontAlgn="auto">
              <a:spcAft>
                <a:spcPts val="0"/>
              </a:spcAft>
              <a:buClr>
                <a:schemeClr val="tx1">
                  <a:shade val="95000"/>
                </a:schemeClr>
              </a:buClr>
              <a:buFont typeface="Wingdings 2"/>
              <a:buNone/>
              <a:defRPr/>
            </a:pPr>
            <a:endParaRPr lang="en-US" sz="2400" dirty="0" smtClean="0">
              <a:solidFill>
                <a:schemeClr val="bg1"/>
              </a:solidFill>
              <a:ea typeface="+mn-ea"/>
              <a:cs typeface="+mn-cs"/>
            </a:endParaRPr>
          </a:p>
          <a:p>
            <a:pPr marL="347663" indent="-347663" algn="l" fontAlgn="auto">
              <a:spcAft>
                <a:spcPts val="0"/>
              </a:spcAft>
              <a:buClr>
                <a:schemeClr val="tx1">
                  <a:shade val="95000"/>
                </a:schemeClr>
              </a:buClr>
              <a:buFont typeface="Wingdings 2"/>
              <a:buNone/>
              <a:defRPr/>
            </a:pPr>
            <a:endParaRPr lang="en-US" sz="2400" b="1" dirty="0" smtClean="0">
              <a:solidFill>
                <a:schemeClr val="bg1"/>
              </a:solidFill>
              <a:ea typeface="+mn-ea"/>
              <a:cs typeface="+mn-cs"/>
            </a:endParaRPr>
          </a:p>
          <a:p>
            <a:pPr marL="347663" indent="-347663" algn="l" fontAlgn="auto">
              <a:spcAft>
                <a:spcPts val="0"/>
              </a:spcAft>
              <a:buClr>
                <a:schemeClr val="tx1">
                  <a:shade val="95000"/>
                </a:schemeClr>
              </a:buClr>
              <a:buFont typeface="Wingdings 2"/>
              <a:buNone/>
              <a:defRPr/>
            </a:pPr>
            <a:endParaRPr lang="en-US" sz="2400" b="1" dirty="0" smtClean="0">
              <a:solidFill>
                <a:schemeClr val="bg1"/>
              </a:solidFill>
              <a:ea typeface="+mn-ea"/>
              <a:cs typeface="+mn-cs"/>
            </a:endParaRPr>
          </a:p>
          <a:p>
            <a:pPr marL="347663" indent="-347663" algn="l" fontAlgn="auto">
              <a:spcAft>
                <a:spcPts val="0"/>
              </a:spcAft>
              <a:buClr>
                <a:schemeClr val="tx1">
                  <a:shade val="95000"/>
                </a:schemeClr>
              </a:buClr>
              <a:buFont typeface="Wingdings 2"/>
              <a:buNone/>
              <a:defRPr/>
            </a:pPr>
            <a:endParaRPr lang="en-US" sz="2400" b="1" dirty="0">
              <a:solidFill>
                <a:schemeClr val="bg1"/>
              </a:solidFill>
              <a:ea typeface="+mn-ea"/>
              <a:cs typeface="+mn-cs"/>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endParaRPr lang="en-US" b="1" dirty="0">
              <a:solidFill>
                <a:schemeClr val="accent1">
                  <a:lumMod val="20000"/>
                  <a:lumOff val="80000"/>
                </a:schemeClr>
              </a:solidFill>
              <a:latin typeface="+mn-lt"/>
              <a:ea typeface="+mn-ea"/>
              <a:cs typeface="+mn-cs"/>
            </a:endParaRPr>
          </a:p>
        </p:txBody>
      </p:sp>
      <p:sp>
        <p:nvSpPr>
          <p:cNvPr id="16389" name="Subtitle 6"/>
          <p:cNvSpPr txBox="1">
            <a:spLocks/>
          </p:cNvSpPr>
          <p:nvPr/>
        </p:nvSpPr>
        <p:spPr bwMode="auto">
          <a:xfrm>
            <a:off x="914400" y="1905000"/>
            <a:ext cx="7467600" cy="4038600"/>
          </a:xfrm>
          <a:prstGeom prst="rect">
            <a:avLst/>
          </a:prstGeom>
          <a:noFill/>
          <a:ln w="9525">
            <a:noFill/>
            <a:miter lim="800000"/>
            <a:headEnd/>
            <a:tailEnd/>
          </a:ln>
        </p:spPr>
        <p:txBody>
          <a:bodyPr>
            <a:prstTxWarp prst="textNoShape">
              <a:avLst/>
            </a:prstTxWarp>
          </a:bodyPr>
          <a:lstStyle/>
          <a:p>
            <a:pPr algn="just"/>
            <a:r>
              <a:rPr lang="en-US" sz="2400">
                <a:solidFill>
                  <a:schemeClr val="bg1"/>
                </a:solidFill>
                <a:latin typeface="Book Antiqua" pitchFamily="127" charset="0"/>
              </a:rPr>
              <a:t>To ensure quality replacements for key officer incumbents in the chapter that will uphold the values and tenets of  “Achievement” and “Leadership.”</a:t>
            </a:r>
          </a:p>
          <a:p>
            <a:pPr algn="just"/>
            <a:endParaRPr lang="en-US" sz="2400">
              <a:solidFill>
                <a:schemeClr val="bg1"/>
              </a:solidFill>
              <a:latin typeface="Book Antiqua" pitchFamily="127" charset="0"/>
            </a:endParaRPr>
          </a:p>
          <a:p>
            <a:pPr algn="just"/>
            <a:endParaRPr lang="en-US" sz="2400">
              <a:solidFill>
                <a:schemeClr val="bg1"/>
              </a:solidFill>
              <a:latin typeface="Book Antiqua" pitchFamily="127"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9144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Steps to develop leaders</a:t>
            </a:r>
            <a:endParaRPr lang="en-US" sz="3200" dirty="0">
              <a:solidFill>
                <a:srgbClr val="EA0000"/>
              </a:solidFill>
              <a:ea typeface="+mj-ea"/>
              <a:cs typeface="+mj-cs"/>
            </a:endParaRPr>
          </a:p>
        </p:txBody>
      </p:sp>
      <p:sp>
        <p:nvSpPr>
          <p:cNvPr id="18435" name="Subtitle 6"/>
          <p:cNvSpPr>
            <a:spLocks noGrp="1"/>
          </p:cNvSpPr>
          <p:nvPr>
            <p:ph type="subTitle" idx="1"/>
          </p:nvPr>
        </p:nvSpPr>
        <p:spPr>
          <a:xfrm>
            <a:off x="914400" y="1905000"/>
            <a:ext cx="7467600" cy="4038600"/>
          </a:xfrm>
        </p:spPr>
        <p:txBody>
          <a:bodyPr/>
          <a:lstStyle/>
          <a:p>
            <a:pPr algn="just"/>
            <a:r>
              <a:rPr lang="en-US" sz="2400" b="1" smtClean="0">
                <a:solidFill>
                  <a:schemeClr val="bg1"/>
                </a:solidFill>
              </a:rPr>
              <a:t>Mentoring</a:t>
            </a:r>
          </a:p>
          <a:p>
            <a:pPr algn="just">
              <a:spcBef>
                <a:spcPct val="0"/>
              </a:spcBef>
            </a:pPr>
            <a:r>
              <a:rPr lang="en-US" sz="2400" smtClean="0">
                <a:solidFill>
                  <a:schemeClr val="bg1"/>
                </a:solidFill>
              </a:rPr>
              <a:t>When an experienced person provides advice, support and encouragement to a less experienced person.  A mentor is a teacher or advisor who leads through guidance and example</a:t>
            </a:r>
          </a:p>
          <a:p>
            <a:pPr algn="just">
              <a:spcBef>
                <a:spcPct val="0"/>
              </a:spcBef>
            </a:pPr>
            <a:endParaRPr lang="en-US" sz="2400" b="1" smtClean="0">
              <a:solidFill>
                <a:schemeClr val="bg1"/>
              </a:solidFill>
            </a:endParaRPr>
          </a:p>
          <a:p>
            <a:pPr algn="just"/>
            <a:r>
              <a:rPr lang="en-US" sz="2400" b="1" smtClean="0">
                <a:solidFill>
                  <a:schemeClr val="bg1"/>
                </a:solidFill>
              </a:rPr>
              <a:t>Developing a Succession Plan</a:t>
            </a:r>
          </a:p>
          <a:p>
            <a:pPr algn="just"/>
            <a:r>
              <a:rPr lang="en-US" sz="2400" smtClean="0">
                <a:solidFill>
                  <a:schemeClr val="bg1"/>
                </a:solidFill>
              </a:rPr>
              <a:t>Succession planning is an ongoing process through which a Chapter plans for its future by proactively linking their success to the progression of individuals aligned with the aims and purposes of the Chapter</a:t>
            </a:r>
            <a:r>
              <a:rPr lang="en-US" smtClean="0">
                <a:solidFill>
                  <a:schemeClr val="bg1"/>
                </a:solidFill>
              </a:rPr>
              <a:t>.</a:t>
            </a:r>
          </a:p>
          <a:p>
            <a:pPr algn="just"/>
            <a:endParaRPr lang="en-US" i="1" smtClean="0">
              <a:solidFill>
                <a:schemeClr val="bg1"/>
              </a:solidFill>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2</a:t>
            </a:r>
            <a:endParaRPr lang="en-US"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9144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Role of mentors</a:t>
            </a:r>
            <a:endParaRPr lang="en-US" sz="3200" dirty="0">
              <a:solidFill>
                <a:srgbClr val="EA0000"/>
              </a:solidFill>
              <a:ea typeface="+mj-ea"/>
              <a:cs typeface="+mj-cs"/>
            </a:endParaRPr>
          </a:p>
        </p:txBody>
      </p:sp>
      <p:sp>
        <p:nvSpPr>
          <p:cNvPr id="20483" name="Subtitle 6"/>
          <p:cNvSpPr>
            <a:spLocks noGrp="1"/>
          </p:cNvSpPr>
          <p:nvPr>
            <p:ph type="subTitle" idx="1"/>
          </p:nvPr>
        </p:nvSpPr>
        <p:spPr>
          <a:xfrm>
            <a:off x="914400" y="1981200"/>
            <a:ext cx="7467600" cy="3962400"/>
          </a:xfrm>
        </p:spPr>
        <p:txBody>
          <a:bodyPr/>
          <a:lstStyle/>
          <a:p>
            <a:pPr algn="just"/>
            <a:r>
              <a:rPr lang="en-US" sz="2400" smtClean="0">
                <a:solidFill>
                  <a:schemeClr val="bg1"/>
                </a:solidFill>
              </a:rPr>
              <a:t>Mentors are recognized as being the 3</a:t>
            </a:r>
            <a:r>
              <a:rPr lang="en-US" sz="2400" baseline="30000" smtClean="0">
                <a:solidFill>
                  <a:schemeClr val="bg1"/>
                </a:solidFill>
              </a:rPr>
              <a:t>rd</a:t>
            </a:r>
            <a:r>
              <a:rPr lang="en-US" sz="2400" smtClean="0">
                <a:solidFill>
                  <a:schemeClr val="bg1"/>
                </a:solidFill>
              </a:rPr>
              <a:t> most effective  relationship medium in influencing human behavior.</a:t>
            </a:r>
          </a:p>
          <a:p>
            <a:pPr algn="just"/>
            <a:endParaRPr lang="en-US" sz="2400" i="1" smtClean="0">
              <a:solidFill>
                <a:schemeClr val="bg1"/>
              </a:solidFill>
            </a:endParaRPr>
          </a:p>
          <a:p>
            <a:pPr algn="just"/>
            <a:r>
              <a:rPr lang="en-US" sz="2400" smtClean="0">
                <a:solidFill>
                  <a:srgbClr val="000000"/>
                </a:solidFill>
              </a:rPr>
              <a:t>Mentors provide guidance, support and encouragement; shares the most important items an individual should know to prepare for a role in a chosen field; listen responsibly; lead based upon the journey of their experiences; and efficiently multi-tasks to respond to the mentee’s needs.  </a:t>
            </a:r>
          </a:p>
          <a:p>
            <a:pPr algn="just"/>
            <a:endParaRPr lang="en-US" i="1" smtClean="0">
              <a:solidFill>
                <a:schemeClr val="bg1"/>
              </a:solidFill>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3</a:t>
            </a:r>
            <a:endParaRPr lang="en-US"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9144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Role of mentors</a:t>
            </a:r>
            <a:endParaRPr lang="en-US" sz="3200" dirty="0">
              <a:solidFill>
                <a:srgbClr val="EA0000"/>
              </a:solidFill>
              <a:ea typeface="+mj-ea"/>
              <a:cs typeface="+mj-cs"/>
            </a:endParaRPr>
          </a:p>
        </p:txBody>
      </p:sp>
      <p:sp>
        <p:nvSpPr>
          <p:cNvPr id="22531" name="Subtitle 6"/>
          <p:cNvSpPr>
            <a:spLocks noGrp="1"/>
          </p:cNvSpPr>
          <p:nvPr>
            <p:ph type="subTitle" idx="1"/>
          </p:nvPr>
        </p:nvSpPr>
        <p:spPr>
          <a:xfrm>
            <a:off x="914400" y="1828800"/>
            <a:ext cx="7467600" cy="4114800"/>
          </a:xfrm>
        </p:spPr>
        <p:txBody>
          <a:bodyPr/>
          <a:lstStyle/>
          <a:p>
            <a:pPr algn="just" eaLnBrk="0" hangingPunct="0">
              <a:lnSpc>
                <a:spcPct val="90000"/>
              </a:lnSpc>
              <a:spcBef>
                <a:spcPct val="0"/>
              </a:spcBef>
              <a:buClr>
                <a:srgbClr val="6E7422"/>
              </a:buClr>
            </a:pPr>
            <a:r>
              <a:rPr lang="en-US" sz="2400" b="1" smtClean="0">
                <a:solidFill>
                  <a:srgbClr val="000000"/>
                </a:solidFill>
              </a:rPr>
              <a:t>Interaction</a:t>
            </a:r>
          </a:p>
          <a:p>
            <a:pPr algn="just" eaLnBrk="0" hangingPunct="0">
              <a:lnSpc>
                <a:spcPct val="90000"/>
              </a:lnSpc>
              <a:spcBef>
                <a:spcPct val="0"/>
              </a:spcBef>
              <a:buClr>
                <a:srgbClr val="6E7422"/>
              </a:buClr>
            </a:pPr>
            <a:r>
              <a:rPr lang="en-US" sz="2400" smtClean="0">
                <a:solidFill>
                  <a:srgbClr val="000000"/>
                </a:solidFill>
              </a:rPr>
              <a:t>There should be frequent interaction through phone and in-person. A bond should be strengthened through activities you can engage in together.</a:t>
            </a:r>
          </a:p>
          <a:p>
            <a:pPr algn="just" eaLnBrk="0" hangingPunct="0">
              <a:lnSpc>
                <a:spcPct val="90000"/>
              </a:lnSpc>
              <a:spcBef>
                <a:spcPct val="0"/>
              </a:spcBef>
              <a:buClr>
                <a:srgbClr val="6E7422"/>
              </a:buClr>
            </a:pPr>
            <a:endParaRPr lang="en-US" sz="2400" b="1" smtClean="0">
              <a:solidFill>
                <a:srgbClr val="000000"/>
              </a:solidFill>
            </a:endParaRPr>
          </a:p>
          <a:p>
            <a:pPr algn="just" eaLnBrk="0" hangingPunct="0">
              <a:lnSpc>
                <a:spcPct val="90000"/>
              </a:lnSpc>
              <a:spcBef>
                <a:spcPct val="0"/>
              </a:spcBef>
              <a:buClr>
                <a:srgbClr val="6E7422"/>
              </a:buClr>
            </a:pPr>
            <a:r>
              <a:rPr lang="en-US" sz="2400" b="1" smtClean="0">
                <a:solidFill>
                  <a:srgbClr val="000000"/>
                </a:solidFill>
              </a:rPr>
              <a:t>Insights</a:t>
            </a:r>
          </a:p>
          <a:p>
            <a:pPr algn="just" eaLnBrk="0" hangingPunct="0">
              <a:lnSpc>
                <a:spcPct val="90000"/>
              </a:lnSpc>
              <a:spcBef>
                <a:spcPct val="0"/>
              </a:spcBef>
              <a:buClr>
                <a:srgbClr val="6E7422"/>
              </a:buClr>
            </a:pPr>
            <a:r>
              <a:rPr lang="en-US" sz="2400" smtClean="0">
                <a:solidFill>
                  <a:srgbClr val="000000"/>
                </a:solidFill>
              </a:rPr>
              <a:t>The scope of mentorship should not be limited to a specific focus. Get to know the mentee (i.e. family situation, responsibilities, roles in various organizations, other interests, etc.). Remember, you‘ have the opportunity shape the experiences of these men. Make it count.</a:t>
            </a:r>
            <a:endParaRPr lang="en-US" sz="2400" smtClean="0"/>
          </a:p>
          <a:p>
            <a:pPr algn="just">
              <a:lnSpc>
                <a:spcPct val="90000"/>
              </a:lnSpc>
            </a:pPr>
            <a:endParaRPr lang="en-US" i="1" smtClean="0">
              <a:solidFill>
                <a:schemeClr val="bg1"/>
              </a:solidFill>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4</a:t>
            </a:r>
            <a:endParaRPr lang="en-US" b="1" dirty="0">
              <a:solidFill>
                <a:schemeClr val="accent1">
                  <a:lumMod val="20000"/>
                  <a:lumOff val="80000"/>
                </a:schemeClr>
              </a:solidFill>
              <a:latin typeface="+mn-lt"/>
              <a:ea typeface="+mn-ea"/>
              <a:cs typeface="+mn-cs"/>
            </a:endParaRPr>
          </a:p>
        </p:txBody>
      </p:sp>
      <p:sp>
        <p:nvSpPr>
          <p:cNvPr id="22533" name="Rectangle 4"/>
          <p:cNvSpPr>
            <a:spLocks noChangeArrowheads="1"/>
          </p:cNvSpPr>
          <p:nvPr/>
        </p:nvSpPr>
        <p:spPr bwMode="auto">
          <a:xfrm>
            <a:off x="5791200" y="1524000"/>
            <a:ext cx="2479675" cy="366713"/>
          </a:xfrm>
          <a:prstGeom prst="rect">
            <a:avLst/>
          </a:prstGeom>
          <a:noFill/>
          <a:ln w="9525">
            <a:noFill/>
            <a:miter lim="800000"/>
            <a:headEnd/>
            <a:tailEnd/>
          </a:ln>
        </p:spPr>
        <p:txBody>
          <a:bodyPr>
            <a:prstTxWarp prst="textNoShape">
              <a:avLst/>
            </a:prstTxWarp>
            <a:spAutoFit/>
          </a:bodyPr>
          <a:lstStyle/>
          <a:p>
            <a:pPr algn="r"/>
            <a:r>
              <a:rPr lang="en-US" b="1">
                <a:solidFill>
                  <a:srgbClr val="D5D000"/>
                </a:solidFill>
                <a:latin typeface="Book Antiqua" pitchFamily="127" charset="0"/>
              </a:rPr>
              <a:t>CONTINUED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9144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Role of mentors</a:t>
            </a:r>
            <a:endParaRPr lang="en-US" sz="3200" dirty="0">
              <a:solidFill>
                <a:srgbClr val="EA0000"/>
              </a:solidFill>
              <a:ea typeface="+mj-ea"/>
              <a:cs typeface="+mj-cs"/>
            </a:endParaRPr>
          </a:p>
        </p:txBody>
      </p:sp>
      <p:sp>
        <p:nvSpPr>
          <p:cNvPr id="24579" name="Subtitle 6"/>
          <p:cNvSpPr>
            <a:spLocks noGrp="1"/>
          </p:cNvSpPr>
          <p:nvPr>
            <p:ph type="subTitle" idx="1"/>
          </p:nvPr>
        </p:nvSpPr>
        <p:spPr>
          <a:xfrm>
            <a:off x="914400" y="2133600"/>
            <a:ext cx="7467600" cy="3810000"/>
          </a:xfrm>
        </p:spPr>
        <p:txBody>
          <a:bodyPr/>
          <a:lstStyle/>
          <a:p>
            <a:pPr algn="just" eaLnBrk="0" hangingPunct="0">
              <a:lnSpc>
                <a:spcPct val="90000"/>
              </a:lnSpc>
              <a:spcBef>
                <a:spcPct val="0"/>
              </a:spcBef>
              <a:buClr>
                <a:srgbClr val="6E7422"/>
              </a:buClr>
            </a:pPr>
            <a:r>
              <a:rPr lang="en-US" sz="2400" b="1" smtClean="0">
                <a:solidFill>
                  <a:srgbClr val="000000"/>
                </a:solidFill>
              </a:rPr>
              <a:t>Commitment</a:t>
            </a:r>
            <a:endParaRPr lang="en-US" sz="2400" smtClean="0">
              <a:solidFill>
                <a:srgbClr val="000000"/>
              </a:solidFill>
            </a:endParaRPr>
          </a:p>
          <a:p>
            <a:pPr algn="just" eaLnBrk="0" hangingPunct="0">
              <a:lnSpc>
                <a:spcPct val="90000"/>
              </a:lnSpc>
              <a:spcBef>
                <a:spcPct val="0"/>
              </a:spcBef>
              <a:buClr>
                <a:srgbClr val="6E7422"/>
              </a:buClr>
            </a:pPr>
            <a:r>
              <a:rPr lang="en-US" sz="2400" smtClean="0">
                <a:solidFill>
                  <a:srgbClr val="000000"/>
                </a:solidFill>
              </a:rPr>
              <a:t>Set expectations for yourself and the mentee. Commit maintaining contact with him. Use this time to establish  goals, objectives, plans of action, and  measurable criteria.</a:t>
            </a:r>
            <a:endParaRPr lang="en-US" sz="2400" smtClean="0"/>
          </a:p>
          <a:p>
            <a:pPr algn="just"/>
            <a:endParaRPr lang="en-US" i="1" smtClean="0">
              <a:solidFill>
                <a:schemeClr val="bg1"/>
              </a:solidFill>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5</a:t>
            </a:r>
            <a:endParaRPr lang="en-US" b="1" dirty="0">
              <a:solidFill>
                <a:schemeClr val="accent1">
                  <a:lumMod val="20000"/>
                  <a:lumOff val="80000"/>
                </a:schemeClr>
              </a:solidFill>
              <a:latin typeface="+mn-lt"/>
              <a:ea typeface="+mn-ea"/>
              <a:cs typeface="+mn-cs"/>
            </a:endParaRPr>
          </a:p>
        </p:txBody>
      </p:sp>
      <p:sp>
        <p:nvSpPr>
          <p:cNvPr id="24581" name="Rectangle 4"/>
          <p:cNvSpPr>
            <a:spLocks noChangeArrowheads="1"/>
          </p:cNvSpPr>
          <p:nvPr/>
        </p:nvSpPr>
        <p:spPr bwMode="auto">
          <a:xfrm>
            <a:off x="5791200" y="1676400"/>
            <a:ext cx="2479675" cy="366713"/>
          </a:xfrm>
          <a:prstGeom prst="rect">
            <a:avLst/>
          </a:prstGeom>
          <a:noFill/>
          <a:ln w="9525">
            <a:noFill/>
            <a:miter lim="800000"/>
            <a:headEnd/>
            <a:tailEnd/>
          </a:ln>
        </p:spPr>
        <p:txBody>
          <a:bodyPr>
            <a:prstTxWarp prst="textNoShape">
              <a:avLst/>
            </a:prstTxWarp>
            <a:spAutoFit/>
          </a:bodyPr>
          <a:lstStyle/>
          <a:p>
            <a:pPr algn="r"/>
            <a:r>
              <a:rPr lang="en-US" b="1">
                <a:solidFill>
                  <a:srgbClr val="D5D000"/>
                </a:solidFill>
                <a:latin typeface="Book Antiqua" pitchFamily="127" charset="0"/>
              </a:rPr>
              <a:t>CONTINUED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9144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Succession plan process</a:t>
            </a:r>
            <a:endParaRPr lang="en-US" sz="3200" dirty="0">
              <a:solidFill>
                <a:srgbClr val="EA0000"/>
              </a:solidFill>
              <a:ea typeface="+mj-ea"/>
              <a:cs typeface="+mj-cs"/>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6</a:t>
            </a:r>
            <a:endParaRPr lang="en-US" b="1" dirty="0">
              <a:solidFill>
                <a:schemeClr val="accent1">
                  <a:lumMod val="20000"/>
                  <a:lumOff val="80000"/>
                </a:schemeClr>
              </a:solidFill>
              <a:latin typeface="+mn-lt"/>
              <a:ea typeface="+mn-ea"/>
              <a:cs typeface="+mn-cs"/>
            </a:endParaRPr>
          </a:p>
        </p:txBody>
      </p:sp>
      <p:graphicFrame>
        <p:nvGraphicFramePr>
          <p:cNvPr id="9" name="Content Placeholder 5"/>
          <p:cNvGraphicFramePr>
            <a:graphicFrameLocks/>
          </p:cNvGraphicFramePr>
          <p:nvPr/>
        </p:nvGraphicFramePr>
        <p:xfrm>
          <a:off x="457200" y="1600200"/>
          <a:ext cx="8229600" cy="4495800"/>
        </p:xfrm>
        <a:graphic>
          <a:graphicData uri="http://schemas.openxmlformats.org/drawingml/2006/diagram">
            <a: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3810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analysis</a:t>
            </a:r>
            <a:endParaRPr lang="en-US" sz="3200" dirty="0">
              <a:solidFill>
                <a:srgbClr val="EA0000"/>
              </a:solidFill>
              <a:ea typeface="+mj-ea"/>
              <a:cs typeface="+mj-cs"/>
            </a:endParaRPr>
          </a:p>
        </p:txBody>
      </p:sp>
      <p:sp>
        <p:nvSpPr>
          <p:cNvPr id="28675" name="Subtitle 6"/>
          <p:cNvSpPr>
            <a:spLocks noGrp="1"/>
          </p:cNvSpPr>
          <p:nvPr>
            <p:ph type="subTitle" idx="1"/>
          </p:nvPr>
        </p:nvSpPr>
        <p:spPr>
          <a:xfrm>
            <a:off x="914400" y="1524000"/>
            <a:ext cx="7467600" cy="4419600"/>
          </a:xfrm>
        </p:spPr>
        <p:txBody>
          <a:bodyPr/>
          <a:lstStyle/>
          <a:p>
            <a:pPr algn="just"/>
            <a:r>
              <a:rPr lang="en-US" sz="2400" smtClean="0">
                <a:solidFill>
                  <a:schemeClr val="bg1"/>
                </a:solidFill>
              </a:rPr>
              <a:t>Define expectations for each position as it relates to the  chapter.</a:t>
            </a:r>
          </a:p>
          <a:p>
            <a:pPr algn="just"/>
            <a:endParaRPr lang="en-US" sz="2400" smtClean="0">
              <a:solidFill>
                <a:schemeClr val="bg1"/>
              </a:solidFill>
            </a:endParaRPr>
          </a:p>
          <a:p>
            <a:pPr algn="just"/>
            <a:r>
              <a:rPr lang="en-US" sz="2400" smtClean="0">
                <a:solidFill>
                  <a:schemeClr val="bg1"/>
                </a:solidFill>
              </a:rPr>
              <a:t>Assess competency of current membership interested in holding office.</a:t>
            </a:r>
          </a:p>
          <a:p>
            <a:pPr algn="just"/>
            <a:endParaRPr lang="en-US" sz="2400" smtClean="0">
              <a:solidFill>
                <a:schemeClr val="bg1"/>
              </a:solidFill>
            </a:endParaRPr>
          </a:p>
          <a:p>
            <a:pPr algn="just"/>
            <a:r>
              <a:rPr lang="en-US" sz="2400" smtClean="0">
                <a:solidFill>
                  <a:schemeClr val="bg1"/>
                </a:solidFill>
              </a:rPr>
              <a:t>Identify candidates based on skill sets.</a:t>
            </a:r>
          </a:p>
          <a:p>
            <a:pPr algn="just"/>
            <a:endParaRPr lang="en-US" sz="2400" smtClean="0">
              <a:solidFill>
                <a:schemeClr val="bg1"/>
              </a:solidFill>
            </a:endParaRPr>
          </a:p>
          <a:p>
            <a:pPr algn="just"/>
            <a:r>
              <a:rPr lang="en-US" sz="2400" smtClean="0">
                <a:solidFill>
                  <a:schemeClr val="bg1"/>
                </a:solidFill>
              </a:rPr>
              <a:t>Clear translation of officer roles &amp; responsibility.</a:t>
            </a:r>
          </a:p>
          <a:p>
            <a:pPr algn="just"/>
            <a:endParaRPr lang="en-US" i="1" smtClean="0">
              <a:solidFill>
                <a:schemeClr val="bg1"/>
              </a:solidFill>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7</a:t>
            </a:r>
            <a:endParaRPr lang="en-US"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3810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Evaluation</a:t>
            </a:r>
            <a:endParaRPr lang="en-US" sz="3200" dirty="0">
              <a:solidFill>
                <a:srgbClr val="EA0000"/>
              </a:solidFill>
              <a:ea typeface="+mj-ea"/>
              <a:cs typeface="+mj-cs"/>
            </a:endParaRPr>
          </a:p>
        </p:txBody>
      </p:sp>
      <p:sp>
        <p:nvSpPr>
          <p:cNvPr id="30723" name="Subtitle 6"/>
          <p:cNvSpPr>
            <a:spLocks noGrp="1"/>
          </p:cNvSpPr>
          <p:nvPr>
            <p:ph type="subTitle" idx="1"/>
          </p:nvPr>
        </p:nvSpPr>
        <p:spPr>
          <a:xfrm>
            <a:off x="914400" y="1371600"/>
            <a:ext cx="7467600" cy="4876800"/>
          </a:xfrm>
        </p:spPr>
        <p:txBody>
          <a:bodyPr/>
          <a:lstStyle/>
          <a:p>
            <a:pPr algn="just"/>
            <a:r>
              <a:rPr lang="en-US" sz="2400" smtClean="0">
                <a:solidFill>
                  <a:schemeClr val="bg1"/>
                </a:solidFill>
              </a:rPr>
              <a:t>Determine potential officers from current members, reclamation and incoming candidates.</a:t>
            </a:r>
          </a:p>
          <a:p>
            <a:pPr algn="just"/>
            <a:endParaRPr lang="en-US" sz="2400" smtClean="0">
              <a:solidFill>
                <a:schemeClr val="bg1"/>
              </a:solidFill>
            </a:endParaRPr>
          </a:p>
          <a:p>
            <a:pPr algn="just"/>
            <a:r>
              <a:rPr lang="en-US" sz="2400" smtClean="0">
                <a:solidFill>
                  <a:schemeClr val="bg1"/>
                </a:solidFill>
              </a:rPr>
              <a:t>Are potential officers consistently financial on all levels.</a:t>
            </a:r>
          </a:p>
          <a:p>
            <a:pPr algn="just"/>
            <a:endParaRPr lang="en-US" sz="2400" smtClean="0">
              <a:solidFill>
                <a:schemeClr val="bg1"/>
              </a:solidFill>
            </a:endParaRPr>
          </a:p>
          <a:p>
            <a:pPr algn="just"/>
            <a:r>
              <a:rPr lang="en-US" sz="2400" smtClean="0">
                <a:solidFill>
                  <a:schemeClr val="bg1"/>
                </a:solidFill>
              </a:rPr>
              <a:t>Consider family and job obligations(transient/stable)</a:t>
            </a:r>
          </a:p>
          <a:p>
            <a:pPr algn="just"/>
            <a:r>
              <a:rPr lang="en-US" sz="2400" smtClean="0">
                <a:solidFill>
                  <a:schemeClr val="bg1"/>
                </a:solidFill>
              </a:rPr>
              <a:t>Have they chaired “high value” committees successfully.</a:t>
            </a:r>
          </a:p>
          <a:p>
            <a:pPr algn="just"/>
            <a:endParaRPr lang="en-US" sz="2400" smtClean="0">
              <a:solidFill>
                <a:schemeClr val="bg1"/>
              </a:solidFill>
            </a:endParaRPr>
          </a:p>
          <a:p>
            <a:pPr algn="just"/>
            <a:r>
              <a:rPr lang="en-US" sz="2400" smtClean="0">
                <a:solidFill>
                  <a:schemeClr val="bg1"/>
                </a:solidFill>
              </a:rPr>
              <a:t>Mindset to run chapter efficiently &amp; effectively.</a:t>
            </a:r>
            <a:endParaRPr lang="en-US" i="1" smtClean="0">
              <a:solidFill>
                <a:schemeClr val="bg1"/>
              </a:solidFill>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8</a:t>
            </a:r>
            <a:endParaRPr lang="en-US"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3810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implementation</a:t>
            </a:r>
            <a:endParaRPr lang="en-US" sz="3200" dirty="0">
              <a:solidFill>
                <a:srgbClr val="EA0000"/>
              </a:solidFill>
              <a:ea typeface="+mj-ea"/>
              <a:cs typeface="+mj-cs"/>
            </a:endParaRPr>
          </a:p>
        </p:txBody>
      </p:sp>
      <p:sp>
        <p:nvSpPr>
          <p:cNvPr id="32771" name="Subtitle 6"/>
          <p:cNvSpPr>
            <a:spLocks noGrp="1"/>
          </p:cNvSpPr>
          <p:nvPr>
            <p:ph type="subTitle" idx="1"/>
          </p:nvPr>
        </p:nvSpPr>
        <p:spPr>
          <a:xfrm>
            <a:off x="914400" y="1371600"/>
            <a:ext cx="7467600" cy="4876800"/>
          </a:xfrm>
        </p:spPr>
        <p:txBody>
          <a:bodyPr/>
          <a:lstStyle/>
          <a:p>
            <a:pPr algn="just"/>
            <a:r>
              <a:rPr lang="en-US" sz="2400" smtClean="0">
                <a:solidFill>
                  <a:schemeClr val="bg1"/>
                </a:solidFill>
              </a:rPr>
              <a:t>Vetting of potential officers.</a:t>
            </a:r>
          </a:p>
          <a:p>
            <a:pPr algn="just"/>
            <a:endParaRPr lang="en-US" sz="2400" smtClean="0">
              <a:solidFill>
                <a:schemeClr val="bg1"/>
              </a:solidFill>
            </a:endParaRPr>
          </a:p>
          <a:p>
            <a:pPr algn="just"/>
            <a:r>
              <a:rPr lang="en-US" sz="2400" smtClean="0">
                <a:solidFill>
                  <a:schemeClr val="bg1"/>
                </a:solidFill>
              </a:rPr>
              <a:t>Require attendance at workshops geared towards position specific training prior to nominations.</a:t>
            </a:r>
          </a:p>
          <a:p>
            <a:pPr algn="just"/>
            <a:endParaRPr lang="en-US" sz="2400" smtClean="0">
              <a:solidFill>
                <a:schemeClr val="bg1"/>
              </a:solidFill>
            </a:endParaRPr>
          </a:p>
          <a:p>
            <a:pPr algn="just"/>
            <a:r>
              <a:rPr lang="en-US" sz="2400" smtClean="0">
                <a:solidFill>
                  <a:schemeClr val="bg1"/>
                </a:solidFill>
              </a:rPr>
              <a:t>Assist with compilation of required documents.</a:t>
            </a:r>
          </a:p>
          <a:p>
            <a:pPr algn="just"/>
            <a:endParaRPr lang="en-US" sz="2400" smtClean="0">
              <a:solidFill>
                <a:schemeClr val="bg1"/>
              </a:solidFill>
            </a:endParaRPr>
          </a:p>
          <a:p>
            <a:pPr algn="just"/>
            <a:r>
              <a:rPr lang="en-US" sz="2400" smtClean="0">
                <a:solidFill>
                  <a:schemeClr val="bg1"/>
                </a:solidFill>
              </a:rPr>
              <a:t>Participate in board meetings.</a:t>
            </a:r>
          </a:p>
          <a:p>
            <a:pPr algn="just">
              <a:lnSpc>
                <a:spcPct val="90000"/>
              </a:lnSpc>
            </a:pPr>
            <a:endParaRPr lang="en-US" i="1" smtClean="0">
              <a:solidFill>
                <a:schemeClr val="bg1"/>
              </a:solidFill>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9</a:t>
            </a:r>
            <a:endParaRPr lang="en-US"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3810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Selection pool</a:t>
            </a:r>
            <a:endParaRPr lang="en-US" sz="3200" dirty="0">
              <a:solidFill>
                <a:srgbClr val="EA0000"/>
              </a:solidFill>
              <a:ea typeface="+mj-ea"/>
              <a:cs typeface="+mj-cs"/>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10</a:t>
            </a:r>
            <a:endParaRPr lang="en-US" b="1" dirty="0">
              <a:solidFill>
                <a:schemeClr val="accent1">
                  <a:lumMod val="20000"/>
                  <a:lumOff val="80000"/>
                </a:schemeClr>
              </a:solidFill>
              <a:latin typeface="+mn-lt"/>
              <a:ea typeface="+mn-ea"/>
              <a:cs typeface="+mn-cs"/>
            </a:endParaRPr>
          </a:p>
        </p:txBody>
      </p:sp>
      <p:graphicFrame>
        <p:nvGraphicFramePr>
          <p:cNvPr id="9" name="Diagram 8"/>
          <p:cNvGraphicFramePr/>
          <p:nvPr/>
        </p:nvGraphicFramePr>
        <p:xfrm>
          <a:off x="990600" y="1524000"/>
          <a:ext cx="7010400" cy="4724400"/>
        </p:xfrm>
        <a:graphic>
          <a:graphicData uri="http://schemas.openxmlformats.org/drawingml/2006/diagram">
            <a: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3810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Potential conflicts</a:t>
            </a:r>
            <a:endParaRPr lang="en-US" sz="3200" dirty="0">
              <a:solidFill>
                <a:srgbClr val="EA0000"/>
              </a:solidFill>
              <a:ea typeface="+mj-ea"/>
              <a:cs typeface="+mj-cs"/>
            </a:endParaRPr>
          </a:p>
        </p:txBody>
      </p:sp>
      <p:sp>
        <p:nvSpPr>
          <p:cNvPr id="36867" name="Subtitle 6"/>
          <p:cNvSpPr>
            <a:spLocks noGrp="1"/>
          </p:cNvSpPr>
          <p:nvPr>
            <p:ph type="subTitle" idx="1"/>
          </p:nvPr>
        </p:nvSpPr>
        <p:spPr>
          <a:xfrm>
            <a:off x="914400" y="1219200"/>
            <a:ext cx="7620000" cy="5029200"/>
          </a:xfrm>
        </p:spPr>
        <p:txBody>
          <a:bodyPr/>
          <a:lstStyle/>
          <a:p>
            <a:pPr algn="just">
              <a:lnSpc>
                <a:spcPct val="80000"/>
              </a:lnSpc>
            </a:pPr>
            <a:r>
              <a:rPr lang="en-US" sz="2400" smtClean="0">
                <a:solidFill>
                  <a:schemeClr val="bg1"/>
                </a:solidFill>
              </a:rPr>
              <a:t>Most bungled successions plans can be traced to five failings.</a:t>
            </a:r>
          </a:p>
          <a:p>
            <a:pPr algn="just">
              <a:lnSpc>
                <a:spcPct val="80000"/>
              </a:lnSpc>
            </a:pPr>
            <a:endParaRPr lang="en-US" sz="2400" smtClean="0">
              <a:solidFill>
                <a:schemeClr val="bg1"/>
              </a:solidFill>
            </a:endParaRPr>
          </a:p>
          <a:p>
            <a:pPr algn="just">
              <a:lnSpc>
                <a:spcPct val="80000"/>
              </a:lnSpc>
            </a:pPr>
            <a:r>
              <a:rPr lang="en-US" sz="2400" smtClean="0">
                <a:solidFill>
                  <a:schemeClr val="bg1"/>
                </a:solidFill>
              </a:rPr>
              <a:t>First, many incumbents are reluctant to give up power, either hanging on too long or trying to undermine possible successors.</a:t>
            </a:r>
          </a:p>
          <a:p>
            <a:pPr algn="just">
              <a:lnSpc>
                <a:spcPct val="80000"/>
              </a:lnSpc>
            </a:pPr>
            <a:endParaRPr lang="en-US" sz="2400" smtClean="0">
              <a:solidFill>
                <a:schemeClr val="bg1"/>
              </a:solidFill>
            </a:endParaRPr>
          </a:p>
          <a:p>
            <a:pPr algn="just">
              <a:lnSpc>
                <a:spcPct val="80000"/>
              </a:lnSpc>
            </a:pPr>
            <a:r>
              <a:rPr lang="en-US" sz="2400" smtClean="0">
                <a:solidFill>
                  <a:schemeClr val="bg1"/>
                </a:solidFill>
              </a:rPr>
              <a:t> Second, when approaching potential leaders, succession planners often choose a safe replacement, rather than someone who will question the chapter’s direction or long term plan.</a:t>
            </a:r>
          </a:p>
          <a:p>
            <a:pPr algn="just">
              <a:lnSpc>
                <a:spcPct val="80000"/>
              </a:lnSpc>
            </a:pPr>
            <a:endParaRPr lang="en-US" sz="2400" smtClean="0">
              <a:solidFill>
                <a:schemeClr val="bg1"/>
              </a:solidFill>
            </a:endParaRPr>
          </a:p>
          <a:p>
            <a:pPr algn="just">
              <a:lnSpc>
                <a:spcPct val="80000"/>
              </a:lnSpc>
            </a:pPr>
            <a:r>
              <a:rPr lang="en-US" sz="2400" smtClean="0">
                <a:solidFill>
                  <a:schemeClr val="bg1"/>
                </a:solidFill>
              </a:rPr>
              <a:t>Third, swayed by force of deference or personal preference, succession planners frequently fail to define or adhere to an objective set of selection criteria.</a:t>
            </a:r>
            <a:endParaRPr lang="en-US" i="1" smtClean="0">
              <a:solidFill>
                <a:schemeClr val="bg1"/>
              </a:solidFill>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11</a:t>
            </a:r>
            <a:endParaRPr lang="en-US"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3810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Potential conflicts</a:t>
            </a:r>
            <a:endParaRPr lang="en-US" sz="3200" dirty="0">
              <a:solidFill>
                <a:srgbClr val="EA0000"/>
              </a:solidFill>
              <a:ea typeface="+mj-ea"/>
              <a:cs typeface="+mj-cs"/>
            </a:endParaRPr>
          </a:p>
        </p:txBody>
      </p:sp>
      <p:sp>
        <p:nvSpPr>
          <p:cNvPr id="7" name="Subtitle 6"/>
          <p:cNvSpPr>
            <a:spLocks noGrp="1"/>
          </p:cNvSpPr>
          <p:nvPr>
            <p:ph type="subTitle" idx="1"/>
          </p:nvPr>
        </p:nvSpPr>
        <p:spPr>
          <a:xfrm>
            <a:off x="914400" y="1676400"/>
            <a:ext cx="7467600" cy="4572000"/>
          </a:xfrm>
        </p:spPr>
        <p:txBody>
          <a:bodyPr>
            <a:noAutofit/>
          </a:bodyPr>
          <a:lstStyle/>
          <a:p>
            <a:pPr algn="just" fontAlgn="auto">
              <a:lnSpc>
                <a:spcPct val="80000"/>
              </a:lnSpc>
              <a:spcAft>
                <a:spcPts val="0"/>
              </a:spcAft>
              <a:buClr>
                <a:schemeClr val="tx1">
                  <a:shade val="95000"/>
                </a:schemeClr>
              </a:buClr>
              <a:buFont typeface="Wingdings 2"/>
              <a:buNone/>
              <a:defRPr/>
            </a:pPr>
            <a:r>
              <a:rPr lang="en-US" sz="2400" dirty="0" smtClean="0">
                <a:solidFill>
                  <a:schemeClr val="bg1"/>
                </a:solidFill>
                <a:ea typeface="+mn-ea"/>
                <a:cs typeface="+mn-cs"/>
              </a:rPr>
              <a:t>Fourth, many don't look beyond the most visible or likely candidates, and therefore fail to identify strong candidates from the next generation of chapter</a:t>
            </a:r>
          </a:p>
          <a:p>
            <a:pPr algn="l" fontAlgn="auto">
              <a:lnSpc>
                <a:spcPct val="80000"/>
              </a:lnSpc>
              <a:spcAft>
                <a:spcPts val="0"/>
              </a:spcAft>
              <a:buClr>
                <a:schemeClr val="tx1">
                  <a:shade val="95000"/>
                </a:schemeClr>
              </a:buClr>
              <a:buFont typeface="Wingdings 2"/>
              <a:buNone/>
              <a:defRPr/>
            </a:pPr>
            <a:r>
              <a:rPr lang="en-US" sz="2400" dirty="0" smtClean="0">
                <a:solidFill>
                  <a:schemeClr val="bg1"/>
                </a:solidFill>
                <a:ea typeface="+mn-ea"/>
                <a:cs typeface="+mn-cs"/>
              </a:rPr>
              <a:t>leaders.</a:t>
            </a:r>
            <a:br>
              <a:rPr lang="en-US" sz="2400" dirty="0" smtClean="0">
                <a:solidFill>
                  <a:schemeClr val="bg1"/>
                </a:solidFill>
                <a:ea typeface="+mn-ea"/>
                <a:cs typeface="+mn-cs"/>
              </a:rPr>
            </a:br>
            <a:endParaRPr lang="en-US" sz="2400" dirty="0" smtClean="0">
              <a:solidFill>
                <a:schemeClr val="bg1"/>
              </a:solidFill>
              <a:ea typeface="+mn-ea"/>
              <a:cs typeface="+mn-cs"/>
            </a:endParaRPr>
          </a:p>
          <a:p>
            <a:pPr algn="just" fontAlgn="auto">
              <a:lnSpc>
                <a:spcPct val="80000"/>
              </a:lnSpc>
              <a:spcAft>
                <a:spcPts val="0"/>
              </a:spcAft>
              <a:buClr>
                <a:schemeClr val="tx1">
                  <a:shade val="95000"/>
                </a:schemeClr>
              </a:buClr>
              <a:buFont typeface="Wingdings 2"/>
              <a:buNone/>
              <a:defRPr/>
            </a:pPr>
            <a:r>
              <a:rPr lang="en-US" sz="2400" dirty="0" smtClean="0">
                <a:solidFill>
                  <a:schemeClr val="bg1"/>
                </a:solidFill>
                <a:ea typeface="+mn-ea"/>
                <a:cs typeface="+mn-cs"/>
              </a:rPr>
              <a:t>Finally, add  to this the usual heady mix of egos, chapter politics and  reservations, and you have a recipe for trouble .</a:t>
            </a:r>
          </a:p>
          <a:p>
            <a:pPr marL="400050" algn="just" fontAlgn="auto">
              <a:lnSpc>
                <a:spcPct val="90000"/>
              </a:lnSpc>
              <a:spcAft>
                <a:spcPts val="0"/>
              </a:spcAft>
              <a:buClr>
                <a:schemeClr val="tx1">
                  <a:shade val="95000"/>
                </a:schemeClr>
              </a:buClr>
              <a:buFont typeface="Wingdings 2"/>
              <a:buNone/>
              <a:defRPr/>
            </a:pPr>
            <a:endParaRPr lang="en-US" sz="2400" dirty="0" smtClean="0">
              <a:solidFill>
                <a:schemeClr val="bg1"/>
              </a:solidFill>
              <a:ea typeface="+mn-ea"/>
              <a:cs typeface="+mn-cs"/>
            </a:endParaRPr>
          </a:p>
          <a:p>
            <a:pPr algn="just" fontAlgn="auto">
              <a:lnSpc>
                <a:spcPct val="90000"/>
              </a:lnSpc>
              <a:spcAft>
                <a:spcPts val="0"/>
              </a:spcAft>
              <a:buClr>
                <a:schemeClr val="tx1">
                  <a:shade val="95000"/>
                </a:schemeClr>
              </a:buClr>
              <a:buFont typeface="Wingdings 2"/>
              <a:buNone/>
              <a:defRPr/>
            </a:pPr>
            <a:endParaRPr lang="en-US" i="1" dirty="0" smtClean="0">
              <a:solidFill>
                <a:schemeClr val="bg1"/>
              </a:solidFill>
              <a:ea typeface="+mn-ea"/>
              <a:cs typeface="+mn-cs"/>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12</a:t>
            </a:r>
            <a:endParaRPr lang="en-US" b="1" dirty="0">
              <a:solidFill>
                <a:schemeClr val="accent1">
                  <a:lumMod val="20000"/>
                  <a:lumOff val="80000"/>
                </a:schemeClr>
              </a:solidFill>
              <a:latin typeface="+mn-lt"/>
              <a:ea typeface="+mn-ea"/>
              <a:cs typeface="+mn-cs"/>
            </a:endParaRPr>
          </a:p>
        </p:txBody>
      </p:sp>
      <p:sp>
        <p:nvSpPr>
          <p:cNvPr id="38917" name="Rectangle 4"/>
          <p:cNvSpPr>
            <a:spLocks noChangeArrowheads="1"/>
          </p:cNvSpPr>
          <p:nvPr/>
        </p:nvSpPr>
        <p:spPr bwMode="auto">
          <a:xfrm>
            <a:off x="5867400" y="1219200"/>
            <a:ext cx="2479675" cy="366713"/>
          </a:xfrm>
          <a:prstGeom prst="rect">
            <a:avLst/>
          </a:prstGeom>
          <a:noFill/>
          <a:ln w="9525">
            <a:noFill/>
            <a:miter lim="800000"/>
            <a:headEnd/>
            <a:tailEnd/>
          </a:ln>
        </p:spPr>
        <p:txBody>
          <a:bodyPr>
            <a:prstTxWarp prst="textNoShape">
              <a:avLst/>
            </a:prstTxWarp>
            <a:spAutoFit/>
          </a:bodyPr>
          <a:lstStyle/>
          <a:p>
            <a:pPr algn="r"/>
            <a:r>
              <a:rPr lang="en-US" b="1">
                <a:solidFill>
                  <a:srgbClr val="D5D000"/>
                </a:solidFill>
                <a:latin typeface="Book Antiqua" pitchFamily="127" charset="0"/>
              </a:rPr>
              <a:t>CONTINUED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1">
          <a:blip r:embed="rId3" cstate="print">
            <a:alphaModFix amt="50000"/>
            <a:duotone>
              <a:prstClr val="black"/>
              <a:srgbClr val="D9C3A5">
                <a:tint val="50000"/>
                <a:satMod val="180000"/>
              </a:srgbClr>
            </a:duotone>
            <a:lum contrast="7000"/>
          </a:blip>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533400" y="381000"/>
            <a:ext cx="8229600" cy="685800"/>
          </a:xfrm>
        </p:spPr>
        <p:txBody>
          <a:bodyPr/>
          <a:lstStyle/>
          <a:p>
            <a:pPr fontAlgn="auto">
              <a:lnSpc>
                <a:spcPct val="90000"/>
              </a:lnSpc>
              <a:spcAft>
                <a:spcPts val="0"/>
              </a:spcAft>
              <a:defRPr/>
            </a:pPr>
            <a:r>
              <a:rPr lang="en-US" sz="3200" dirty="0" smtClean="0">
                <a:solidFill>
                  <a:srgbClr val="EA0000"/>
                </a:solidFill>
                <a:ea typeface="+mj-ea"/>
                <a:cs typeface="+mj-cs"/>
              </a:rPr>
              <a:t>conclusion</a:t>
            </a:r>
            <a:endParaRPr lang="en-US" sz="3200" dirty="0">
              <a:solidFill>
                <a:srgbClr val="EA0000"/>
              </a:solidFill>
              <a:ea typeface="+mj-ea"/>
              <a:cs typeface="+mj-cs"/>
            </a:endParaRPr>
          </a:p>
        </p:txBody>
      </p:sp>
      <p:sp>
        <p:nvSpPr>
          <p:cNvPr id="7" name="Subtitle 6"/>
          <p:cNvSpPr>
            <a:spLocks noGrp="1"/>
          </p:cNvSpPr>
          <p:nvPr>
            <p:ph type="subTitle" idx="1"/>
          </p:nvPr>
        </p:nvSpPr>
        <p:spPr>
          <a:xfrm>
            <a:off x="914400" y="1676400"/>
            <a:ext cx="7467600" cy="4572000"/>
          </a:xfrm>
        </p:spPr>
        <p:txBody>
          <a:bodyPr>
            <a:noAutofit/>
          </a:bodyPr>
          <a:lstStyle/>
          <a:p>
            <a:pPr fontAlgn="auto">
              <a:lnSpc>
                <a:spcPct val="80000"/>
              </a:lnSpc>
              <a:spcAft>
                <a:spcPts val="0"/>
              </a:spcAft>
              <a:buClr>
                <a:schemeClr val="tx1">
                  <a:shade val="95000"/>
                </a:schemeClr>
              </a:buClr>
              <a:buFont typeface="Wingdings 2"/>
              <a:buNone/>
              <a:defRPr/>
            </a:pPr>
            <a:r>
              <a:rPr lang="en-US" sz="2400" b="1" dirty="0" smtClean="0">
                <a:solidFill>
                  <a:schemeClr val="bg1"/>
                </a:solidFill>
                <a:ea typeface="+mn-ea"/>
                <a:cs typeface="+mn-cs"/>
              </a:rPr>
              <a:t>Train for Leadership</a:t>
            </a:r>
          </a:p>
          <a:p>
            <a:pPr marL="400050" algn="just" fontAlgn="auto">
              <a:lnSpc>
                <a:spcPct val="90000"/>
              </a:lnSpc>
              <a:spcAft>
                <a:spcPts val="0"/>
              </a:spcAft>
              <a:buClr>
                <a:schemeClr val="tx1">
                  <a:shade val="95000"/>
                </a:schemeClr>
              </a:buClr>
              <a:buFont typeface="Wingdings 2"/>
              <a:buNone/>
              <a:defRPr/>
            </a:pPr>
            <a:endParaRPr lang="en-US" sz="2400" dirty="0" smtClean="0">
              <a:solidFill>
                <a:schemeClr val="bg1"/>
              </a:solidFill>
              <a:ea typeface="+mn-ea"/>
              <a:cs typeface="+mn-cs"/>
            </a:endParaRPr>
          </a:p>
          <a:p>
            <a:pPr algn="just" fontAlgn="auto">
              <a:lnSpc>
                <a:spcPct val="90000"/>
              </a:lnSpc>
              <a:spcAft>
                <a:spcPts val="0"/>
              </a:spcAft>
              <a:buClr>
                <a:schemeClr val="tx1">
                  <a:shade val="95000"/>
                </a:schemeClr>
              </a:buClr>
              <a:buFont typeface="Wingdings 2"/>
              <a:buNone/>
              <a:defRPr/>
            </a:pPr>
            <a:endParaRPr lang="en-US" i="1" dirty="0" smtClean="0">
              <a:solidFill>
                <a:schemeClr val="bg1"/>
              </a:solidFill>
              <a:ea typeface="+mn-ea"/>
              <a:cs typeface="+mn-cs"/>
            </a:endParaRPr>
          </a:p>
        </p:txBody>
      </p:sp>
      <p:sp>
        <p:nvSpPr>
          <p:cNvPr id="8" name="Rectangle 7"/>
          <p:cNvSpPr/>
          <p:nvPr/>
        </p:nvSpPr>
        <p:spPr>
          <a:xfrm>
            <a:off x="0" y="6488113"/>
            <a:ext cx="9144000" cy="366712"/>
          </a:xfrm>
          <a:prstGeom prst="rect">
            <a:avLst/>
          </a:prstGeom>
          <a:solidFill>
            <a:srgbClr val="C00000"/>
          </a:solidFill>
          <a:ln cmpd="tri">
            <a:noFill/>
          </a:ln>
        </p:spPr>
        <p:txBody>
          <a:bodyPr>
            <a:spAutoFit/>
          </a:bodyPr>
          <a:lstStyle/>
          <a:p>
            <a:pPr fontAlgn="auto">
              <a:spcBef>
                <a:spcPts val="0"/>
              </a:spcBef>
              <a:spcAft>
                <a:spcPts val="0"/>
              </a:spcAft>
              <a:defRPr/>
            </a:pPr>
            <a:r>
              <a:rPr lang="en-US" b="1" dirty="0">
                <a:solidFill>
                  <a:schemeClr val="accent1">
                    <a:lumMod val="20000"/>
                    <a:lumOff val="80000"/>
                  </a:schemeClr>
                </a:solidFill>
                <a:latin typeface="Bell MT" pitchFamily="18" charset="0"/>
                <a:ea typeface="+mn-ea"/>
                <a:cs typeface="+mn-cs"/>
              </a:rPr>
              <a:t>2012 CRWLTC				                                                           </a:t>
            </a:r>
            <a:r>
              <a:rPr lang="en-US" b="1" dirty="0">
                <a:solidFill>
                  <a:schemeClr val="accent1">
                    <a:lumMod val="20000"/>
                    <a:lumOff val="80000"/>
                  </a:schemeClr>
                </a:solidFill>
                <a:latin typeface="+mn-lt"/>
                <a:ea typeface="+mn-ea"/>
                <a:cs typeface="Times New Roman"/>
              </a:rPr>
              <a:t>Page 13</a:t>
            </a:r>
            <a:endParaRPr lang="en-US" b="1" dirty="0">
              <a:solidFill>
                <a:schemeClr val="accent1">
                  <a:lumMod val="20000"/>
                  <a:lumOff val="80000"/>
                </a:schemeClr>
              </a:solidFill>
              <a:latin typeface="+mn-lt"/>
              <a:ea typeface="+mn-ea"/>
              <a:cs typeface="+mn-c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533</TotalTime>
  <Words>537</Words>
  <Application>Microsoft Office PowerPoint</Application>
  <PresentationFormat>On-screen Show (4:3)</PresentationFormat>
  <Paragraphs>85</Paragraphs>
  <Slides>14</Slides>
  <Notes>14</Notes>
  <HiddenSlides>0</HiddenSlides>
  <MMClips>0</MMClips>
  <ScaleCrop>false</ScaleCrop>
  <HeadingPairs>
    <vt:vector size="6" baseType="variant">
      <vt:variant>
        <vt:lpstr>Fonts Used</vt:lpstr>
      </vt:variant>
      <vt:variant>
        <vt:i4>10</vt:i4>
      </vt:variant>
      <vt:variant>
        <vt:lpstr>Design Template</vt:lpstr>
      </vt:variant>
      <vt:variant>
        <vt:i4>1</vt:i4>
      </vt:variant>
      <vt:variant>
        <vt:lpstr>Slide Titles</vt:lpstr>
      </vt:variant>
      <vt:variant>
        <vt:i4>14</vt:i4>
      </vt:variant>
    </vt:vector>
  </HeadingPairs>
  <TitlesOfParts>
    <vt:vector size="25" baseType="lpstr">
      <vt:lpstr>Book Antiqua</vt:lpstr>
      <vt:lpstr>ＭＳ Ｐゴシック</vt:lpstr>
      <vt:lpstr>Arial</vt:lpstr>
      <vt:lpstr>Lucida Sans</vt:lpstr>
      <vt:lpstr>Wingdings 2</vt:lpstr>
      <vt:lpstr>Wingdings</vt:lpstr>
      <vt:lpstr>Wingdings 3</vt:lpstr>
      <vt:lpstr>Calibri</vt:lpstr>
      <vt:lpstr>Bell MT</vt:lpstr>
      <vt:lpstr>Times New Roman</vt: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LCA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Webley, Lascel</dc:creator>
  <cp:lastModifiedBy>Lascel Webley</cp:lastModifiedBy>
  <cp:revision>61</cp:revision>
  <dcterms:created xsi:type="dcterms:W3CDTF">2012-02-28T15:50:29Z</dcterms:created>
  <dcterms:modified xsi:type="dcterms:W3CDTF">2012-07-14T03:59:05Z</dcterms:modified>
</cp:coreProperties>
</file>