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notesSlides/notesSlide9.xml" ContentType="application/vnd.openxmlformats-officedocument.presentationml.notesSlide+xml"/>
  <Override PartName="/ppt/slides/slide5.xml" ContentType="application/vnd.openxmlformats-officedocument.presentationml.slide+xml"/>
  <Override PartName="/ppt/slideLayouts/slideLayout11.xml" ContentType="application/vnd.openxmlformats-officedocument.presentationml.slideLayout+xml"/>
  <Override PartName="/ppt/notesSlides/notesSlide16.xml" ContentType="application/vnd.openxmlformats-officedocument.presentationml.notes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5.xml" ContentType="application/vnd.openxmlformats-officedocument.presentationml.slideLayout+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notesSlides/notesSlide6.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0.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notesSlides/notesSlide8.xml" ContentType="application/vnd.openxmlformats-officedocument.presentationml.notesSlide+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Default Extension="bin" ContentType="application/vnd.openxmlformats-officedocument.presentationml.printerSettings"/>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756" r:id="rId1"/>
  </p:sldMasterIdLst>
  <p:notesMasterIdLst>
    <p:notesMasterId r:id="rId22"/>
  </p:notesMasterIdLst>
  <p:sldIdLst>
    <p:sldId id="256" r:id="rId2"/>
    <p:sldId id="268" r:id="rId3"/>
    <p:sldId id="257" r:id="rId4"/>
    <p:sldId id="271" r:id="rId5"/>
    <p:sldId id="270" r:id="rId6"/>
    <p:sldId id="272" r:id="rId7"/>
    <p:sldId id="273" r:id="rId8"/>
    <p:sldId id="274" r:id="rId9"/>
    <p:sldId id="275" r:id="rId10"/>
    <p:sldId id="276" r:id="rId11"/>
    <p:sldId id="277" r:id="rId12"/>
    <p:sldId id="278" r:id="rId13"/>
    <p:sldId id="279" r:id="rId14"/>
    <p:sldId id="280" r:id="rId15"/>
    <p:sldId id="281" r:id="rId16"/>
    <p:sldId id="282" r:id="rId17"/>
    <p:sldId id="283" r:id="rId18"/>
    <p:sldId id="284" r:id="rId19"/>
    <p:sldId id="285" r:id="rId20"/>
    <p:sldId id="286" r:id="rId2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pitchFamily="127" charset="0"/>
        <a:ea typeface="ＭＳ Ｐゴシック" pitchFamily="127" charset="-128"/>
        <a:cs typeface="ＭＳ Ｐゴシック" pitchFamily="127" charset="-128"/>
      </a:defRPr>
    </a:lvl1pPr>
    <a:lvl2pPr marL="457200" algn="l" rtl="0" fontAlgn="base">
      <a:spcBef>
        <a:spcPct val="0"/>
      </a:spcBef>
      <a:spcAft>
        <a:spcPct val="0"/>
      </a:spcAft>
      <a:defRPr sz="2400" kern="1200">
        <a:solidFill>
          <a:schemeClr val="tx1"/>
        </a:solidFill>
        <a:latin typeface="Arial" pitchFamily="127" charset="0"/>
        <a:ea typeface="ＭＳ Ｐゴシック" pitchFamily="127" charset="-128"/>
        <a:cs typeface="ＭＳ Ｐゴシック" pitchFamily="127" charset="-128"/>
      </a:defRPr>
    </a:lvl2pPr>
    <a:lvl3pPr marL="914400" algn="l" rtl="0" fontAlgn="base">
      <a:spcBef>
        <a:spcPct val="0"/>
      </a:spcBef>
      <a:spcAft>
        <a:spcPct val="0"/>
      </a:spcAft>
      <a:defRPr sz="2400" kern="1200">
        <a:solidFill>
          <a:schemeClr val="tx1"/>
        </a:solidFill>
        <a:latin typeface="Arial" pitchFamily="127" charset="0"/>
        <a:ea typeface="ＭＳ Ｐゴシック" pitchFamily="127" charset="-128"/>
        <a:cs typeface="ＭＳ Ｐゴシック" pitchFamily="127" charset="-128"/>
      </a:defRPr>
    </a:lvl3pPr>
    <a:lvl4pPr marL="1371600" algn="l" rtl="0" fontAlgn="base">
      <a:spcBef>
        <a:spcPct val="0"/>
      </a:spcBef>
      <a:spcAft>
        <a:spcPct val="0"/>
      </a:spcAft>
      <a:defRPr sz="2400" kern="1200">
        <a:solidFill>
          <a:schemeClr val="tx1"/>
        </a:solidFill>
        <a:latin typeface="Arial" pitchFamily="127" charset="0"/>
        <a:ea typeface="ＭＳ Ｐゴシック" pitchFamily="127" charset="-128"/>
        <a:cs typeface="ＭＳ Ｐゴシック" pitchFamily="127" charset="-128"/>
      </a:defRPr>
    </a:lvl4pPr>
    <a:lvl5pPr marL="1828800" algn="l" rtl="0" fontAlgn="base">
      <a:spcBef>
        <a:spcPct val="0"/>
      </a:spcBef>
      <a:spcAft>
        <a:spcPct val="0"/>
      </a:spcAft>
      <a:defRPr sz="2400" kern="1200">
        <a:solidFill>
          <a:schemeClr val="tx1"/>
        </a:solidFill>
        <a:latin typeface="Arial" pitchFamily="127" charset="0"/>
        <a:ea typeface="ＭＳ Ｐゴシック" pitchFamily="127" charset="-128"/>
        <a:cs typeface="ＭＳ Ｐゴシック" pitchFamily="127" charset="-128"/>
      </a:defRPr>
    </a:lvl5pPr>
    <a:lvl6pPr marL="2286000" algn="l" defTabSz="457200" rtl="0" eaLnBrk="1" latinLnBrk="0" hangingPunct="1">
      <a:defRPr sz="2400" kern="1200">
        <a:solidFill>
          <a:schemeClr val="tx1"/>
        </a:solidFill>
        <a:latin typeface="Arial" pitchFamily="127" charset="0"/>
        <a:ea typeface="ＭＳ Ｐゴシック" pitchFamily="127" charset="-128"/>
        <a:cs typeface="ＭＳ Ｐゴシック" pitchFamily="127" charset="-128"/>
      </a:defRPr>
    </a:lvl6pPr>
    <a:lvl7pPr marL="2743200" algn="l" defTabSz="457200" rtl="0" eaLnBrk="1" latinLnBrk="0" hangingPunct="1">
      <a:defRPr sz="2400" kern="1200">
        <a:solidFill>
          <a:schemeClr val="tx1"/>
        </a:solidFill>
        <a:latin typeface="Arial" pitchFamily="127" charset="0"/>
        <a:ea typeface="ＭＳ Ｐゴシック" pitchFamily="127" charset="-128"/>
        <a:cs typeface="ＭＳ Ｐゴシック" pitchFamily="127" charset="-128"/>
      </a:defRPr>
    </a:lvl7pPr>
    <a:lvl8pPr marL="3200400" algn="l" defTabSz="457200" rtl="0" eaLnBrk="1" latinLnBrk="0" hangingPunct="1">
      <a:defRPr sz="2400" kern="1200">
        <a:solidFill>
          <a:schemeClr val="tx1"/>
        </a:solidFill>
        <a:latin typeface="Arial" pitchFamily="127" charset="0"/>
        <a:ea typeface="ＭＳ Ｐゴシック" pitchFamily="127" charset="-128"/>
        <a:cs typeface="ＭＳ Ｐゴシック" pitchFamily="127" charset="-128"/>
      </a:defRPr>
    </a:lvl8pPr>
    <a:lvl9pPr marL="3657600" algn="l" defTabSz="457200" rtl="0" eaLnBrk="1" latinLnBrk="0" hangingPunct="1">
      <a:defRPr sz="2400" kern="1200">
        <a:solidFill>
          <a:schemeClr val="tx1"/>
        </a:solidFill>
        <a:latin typeface="Arial" pitchFamily="127" charset="0"/>
        <a:ea typeface="ＭＳ Ｐゴシック" pitchFamily="127" charset="-128"/>
        <a:cs typeface="ＭＳ Ｐゴシック" pitchFamily="127"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D5D000"/>
    <a:srgbClr val="EA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82240" autoAdjust="0"/>
  </p:normalViewPr>
  <p:slideViewPr>
    <p:cSldViewPr>
      <p:cViewPr varScale="1">
        <p:scale>
          <a:sx n="83" d="100"/>
          <a:sy n="83" d="100"/>
        </p:scale>
        <p:origin x="-984"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DDA40C4B-28E5-46BD-830A-B6150F4B9600}" type="datetimeFigureOut">
              <a:rPr lang="en-US"/>
              <a:pPr>
                <a:defRPr/>
              </a:pPr>
              <a:t>7/13/12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CE355E13-7124-4D35-9A47-F813E6E8C36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127" charset="-128"/>
        <a:cs typeface="ＭＳ Ｐゴシック" pitchFamily="127" charset="-128"/>
      </a:defRPr>
    </a:lvl1pPr>
    <a:lvl2pPr marL="457200" algn="l" rtl="0" eaLnBrk="0" fontAlgn="base" hangingPunct="0">
      <a:spcBef>
        <a:spcPct val="30000"/>
      </a:spcBef>
      <a:spcAft>
        <a:spcPct val="0"/>
      </a:spcAft>
      <a:defRPr sz="1200" kern="1200">
        <a:solidFill>
          <a:schemeClr val="tx1"/>
        </a:solidFill>
        <a:latin typeface="+mn-lt"/>
        <a:ea typeface="ＭＳ Ｐゴシック" pitchFamily="127"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27"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127"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127"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DDE4BE-A11E-44B8-89E5-5AFC928E51AC}" type="slidenum">
              <a:rPr lang="en-US">
                <a:ea typeface="ＭＳ Ｐゴシック" pitchFamily="127" charset="-128"/>
                <a:cs typeface="ＭＳ Ｐゴシック" pitchFamily="127" charset="-128"/>
              </a:rPr>
              <a:pPr fontAlgn="base">
                <a:spcBef>
                  <a:spcPct val="0"/>
                </a:spcBef>
                <a:spcAft>
                  <a:spcPct val="0"/>
                </a:spcAft>
                <a:defRPr/>
              </a:pPr>
              <a:t>5</a:t>
            </a:fld>
            <a:endParaRPr lang="en-US">
              <a:ea typeface="ＭＳ Ｐゴシック" pitchFamily="127" charset="-128"/>
              <a:cs typeface="ＭＳ Ｐゴシック" pitchFamily="127"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06A4C14-5588-49AD-A09D-1111662BE1F2}" type="slidenum">
              <a:rPr lang="en-US">
                <a:ea typeface="ＭＳ Ｐゴシック" pitchFamily="127" charset="-128"/>
                <a:cs typeface="ＭＳ Ｐゴシック" pitchFamily="127" charset="-128"/>
              </a:rPr>
              <a:pPr fontAlgn="base">
                <a:spcBef>
                  <a:spcPct val="0"/>
                </a:spcBef>
                <a:spcAft>
                  <a:spcPct val="0"/>
                </a:spcAft>
                <a:defRPr/>
              </a:pPr>
              <a:t>6</a:t>
            </a:fld>
            <a:endParaRPr lang="en-US">
              <a:ea typeface="ＭＳ Ｐゴシック" pitchFamily="127" charset="-128"/>
              <a:cs typeface="ＭＳ Ｐゴシック" pitchFamily="127"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4557C46-450C-4238-A41D-753E2AF213DC}" type="slidenum">
              <a:rPr lang="en-US">
                <a:ea typeface="ＭＳ Ｐゴシック" pitchFamily="127" charset="-128"/>
                <a:cs typeface="ＭＳ Ｐゴシック" pitchFamily="127" charset="-128"/>
              </a:rPr>
              <a:pPr fontAlgn="base">
                <a:spcBef>
                  <a:spcPct val="0"/>
                </a:spcBef>
                <a:spcAft>
                  <a:spcPct val="0"/>
                </a:spcAft>
                <a:defRPr/>
              </a:pPr>
              <a:t>7</a:t>
            </a:fld>
            <a:endParaRPr lang="en-US">
              <a:ea typeface="ＭＳ Ｐゴシック" pitchFamily="127" charset="-128"/>
              <a:cs typeface="ＭＳ Ｐゴシック" pitchFamily="127"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5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86C509C-86E6-4A6E-98C8-852D78AA9ABA}" type="slidenum">
              <a:rPr lang="en-US">
                <a:ea typeface="ＭＳ Ｐゴシック" pitchFamily="127" charset="-128"/>
                <a:cs typeface="ＭＳ Ｐゴシック" pitchFamily="127" charset="-128"/>
              </a:rPr>
              <a:pPr fontAlgn="base">
                <a:spcBef>
                  <a:spcPct val="0"/>
                </a:spcBef>
                <a:spcAft>
                  <a:spcPct val="0"/>
                </a:spcAft>
                <a:defRPr/>
              </a:pPr>
              <a:t>8</a:t>
            </a:fld>
            <a:endParaRPr lang="en-US">
              <a:ea typeface="ＭＳ Ｐゴシック" pitchFamily="127" charset="-128"/>
              <a:cs typeface="ＭＳ Ｐゴシック" pitchFamily="127"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7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81B36D5-2200-41EE-9C24-ABBFE4CCDE0E}" type="slidenum">
              <a:rPr lang="en-US">
                <a:ea typeface="ＭＳ Ｐゴシック" pitchFamily="127" charset="-128"/>
                <a:cs typeface="ＭＳ Ｐゴシック" pitchFamily="127" charset="-128"/>
              </a:rPr>
              <a:pPr fontAlgn="base">
                <a:spcBef>
                  <a:spcPct val="0"/>
                </a:spcBef>
                <a:spcAft>
                  <a:spcPct val="0"/>
                </a:spcAft>
                <a:defRPr/>
              </a:pPr>
              <a:t>9</a:t>
            </a:fld>
            <a:endParaRPr lang="en-US">
              <a:ea typeface="ＭＳ Ｐゴシック" pitchFamily="127" charset="-128"/>
              <a:cs typeface="ＭＳ Ｐゴシック" pitchFamily="127"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96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8BEEDD-0D8B-4F7F-9510-01841E692FE6}" type="slidenum">
              <a:rPr lang="en-US">
                <a:ea typeface="ＭＳ Ｐゴシック" pitchFamily="127" charset="-128"/>
                <a:cs typeface="ＭＳ Ｐゴシック" pitchFamily="127" charset="-128"/>
              </a:rPr>
              <a:pPr fontAlgn="base">
                <a:spcBef>
                  <a:spcPct val="0"/>
                </a:spcBef>
                <a:spcAft>
                  <a:spcPct val="0"/>
                </a:spcAft>
                <a:defRPr/>
              </a:pPr>
              <a:t>10</a:t>
            </a:fld>
            <a:endParaRPr lang="en-US">
              <a:ea typeface="ＭＳ Ｐゴシック" pitchFamily="127" charset="-128"/>
              <a:cs typeface="ＭＳ Ｐゴシック" pitchFamily="127"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17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0C427A-5015-422C-830D-CA8EB2364EC6}" type="slidenum">
              <a:rPr lang="en-US">
                <a:ea typeface="ＭＳ Ｐゴシック" pitchFamily="127" charset="-128"/>
                <a:cs typeface="ＭＳ Ｐゴシック" pitchFamily="127" charset="-128"/>
              </a:rPr>
              <a:pPr fontAlgn="base">
                <a:spcBef>
                  <a:spcPct val="0"/>
                </a:spcBef>
                <a:spcAft>
                  <a:spcPct val="0"/>
                </a:spcAft>
                <a:defRPr/>
              </a:pPr>
              <a:t>11</a:t>
            </a:fld>
            <a:endParaRPr lang="en-US">
              <a:ea typeface="ＭＳ Ｐゴシック" pitchFamily="127" charset="-128"/>
              <a:cs typeface="ＭＳ Ｐゴシック" pitchFamily="127"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37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1577049-E33B-4723-9030-A3499BD7FB62}" type="slidenum">
              <a:rPr lang="en-US">
                <a:ea typeface="ＭＳ Ｐゴシック" pitchFamily="127" charset="-128"/>
                <a:cs typeface="ＭＳ Ｐゴシック" pitchFamily="127" charset="-128"/>
              </a:rPr>
              <a:pPr fontAlgn="base">
                <a:spcBef>
                  <a:spcPct val="0"/>
                </a:spcBef>
                <a:spcAft>
                  <a:spcPct val="0"/>
                </a:spcAft>
                <a:defRPr/>
              </a:pPr>
              <a:t>12</a:t>
            </a:fld>
            <a:endParaRPr lang="en-US">
              <a:ea typeface="ＭＳ Ｐゴシック" pitchFamily="127" charset="-128"/>
              <a:cs typeface="ＭＳ Ｐゴシック" pitchFamily="127"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58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51BDE79-FB91-4D1E-8BE6-E55DBE1D6FD2}" type="slidenum">
              <a:rPr lang="en-US">
                <a:ea typeface="ＭＳ Ｐゴシック" pitchFamily="127" charset="-128"/>
                <a:cs typeface="ＭＳ Ｐゴシック" pitchFamily="127" charset="-128"/>
              </a:rPr>
              <a:pPr fontAlgn="base">
                <a:spcBef>
                  <a:spcPct val="0"/>
                </a:spcBef>
                <a:spcAft>
                  <a:spcPct val="0"/>
                </a:spcAft>
                <a:defRPr/>
              </a:pPr>
              <a:t>13</a:t>
            </a:fld>
            <a:endParaRPr lang="en-US">
              <a:ea typeface="ＭＳ Ｐゴシック" pitchFamily="127" charset="-128"/>
              <a:cs typeface="ＭＳ Ｐゴシック" pitchFamily="127"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78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117AF0-D17A-478D-8897-011FC92A0547}" type="slidenum">
              <a:rPr lang="en-US">
                <a:ea typeface="ＭＳ Ｐゴシック" pitchFamily="127" charset="-128"/>
                <a:cs typeface="ＭＳ Ｐゴシック" pitchFamily="127" charset="-128"/>
              </a:rPr>
              <a:pPr fontAlgn="base">
                <a:spcBef>
                  <a:spcPct val="0"/>
                </a:spcBef>
                <a:spcAft>
                  <a:spcPct val="0"/>
                </a:spcAft>
                <a:defRPr/>
              </a:pPr>
              <a:t>14</a:t>
            </a:fld>
            <a:endParaRPr lang="en-US">
              <a:ea typeface="ＭＳ Ｐゴシック" pitchFamily="127" charset="-128"/>
              <a:cs typeface="ＭＳ Ｐゴシック" pitchFamily="127"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99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D381CF6-A26E-42D9-975D-D6EEE6A92BAC}" type="slidenum">
              <a:rPr lang="en-US">
                <a:ea typeface="ＭＳ Ｐゴシック" pitchFamily="127" charset="-128"/>
                <a:cs typeface="ＭＳ Ｐゴシック" pitchFamily="127" charset="-128"/>
              </a:rPr>
              <a:pPr fontAlgn="base">
                <a:spcBef>
                  <a:spcPct val="0"/>
                </a:spcBef>
                <a:spcAft>
                  <a:spcPct val="0"/>
                </a:spcAft>
                <a:defRPr/>
              </a:pPr>
              <a:t>15</a:t>
            </a:fld>
            <a:endParaRPr lang="en-US">
              <a:ea typeface="ＭＳ Ｐゴシック" pitchFamily="127" charset="-128"/>
              <a:cs typeface="ＭＳ Ｐゴシック" pitchFamily="127"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419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451081-01E3-4419-BA62-E8445DB43E4F}" type="slidenum">
              <a:rPr lang="en-US">
                <a:ea typeface="ＭＳ Ｐゴシック" pitchFamily="127" charset="-128"/>
                <a:cs typeface="ＭＳ Ｐゴシック" pitchFamily="127" charset="-128"/>
              </a:rPr>
              <a:pPr fontAlgn="base">
                <a:spcBef>
                  <a:spcPct val="0"/>
                </a:spcBef>
                <a:spcAft>
                  <a:spcPct val="0"/>
                </a:spcAft>
                <a:defRPr/>
              </a:pPr>
              <a:t>16</a:t>
            </a:fld>
            <a:endParaRPr lang="en-US">
              <a:ea typeface="ＭＳ Ｐゴシック" pitchFamily="127" charset="-128"/>
              <a:cs typeface="ＭＳ Ｐゴシック" pitchFamily="127"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440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904642-7241-4967-95FD-74C526DA878E}" type="slidenum">
              <a:rPr lang="en-US">
                <a:ea typeface="ＭＳ Ｐゴシック" pitchFamily="127" charset="-128"/>
                <a:cs typeface="ＭＳ Ｐゴシック" pitchFamily="127" charset="-128"/>
              </a:rPr>
              <a:pPr fontAlgn="base">
                <a:spcBef>
                  <a:spcPct val="0"/>
                </a:spcBef>
                <a:spcAft>
                  <a:spcPct val="0"/>
                </a:spcAft>
                <a:defRPr/>
              </a:pPr>
              <a:t>17</a:t>
            </a:fld>
            <a:endParaRPr lang="en-US">
              <a:ea typeface="ＭＳ Ｐゴシック" pitchFamily="127" charset="-128"/>
              <a:cs typeface="ＭＳ Ｐゴシック" pitchFamily="127"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D1BE3F-B995-4142-ABBB-77D3F7E0F130}" type="slidenum">
              <a:rPr lang="en-US">
                <a:ea typeface="ＭＳ Ｐゴシック" pitchFamily="127" charset="-128"/>
                <a:cs typeface="ＭＳ Ｐゴシック" pitchFamily="127" charset="-128"/>
              </a:rPr>
              <a:pPr fontAlgn="base">
                <a:spcBef>
                  <a:spcPct val="0"/>
                </a:spcBef>
                <a:spcAft>
                  <a:spcPct val="0"/>
                </a:spcAft>
                <a:defRPr/>
              </a:pPr>
              <a:t>18</a:t>
            </a:fld>
            <a:endParaRPr lang="en-US">
              <a:ea typeface="ＭＳ Ｐゴシック" pitchFamily="127" charset="-128"/>
              <a:cs typeface="ＭＳ Ｐゴシック" pitchFamily="127"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481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795B1CA-D4E4-4B79-8E25-96C012AB9A0F}" type="slidenum">
              <a:rPr lang="en-US">
                <a:ea typeface="ＭＳ Ｐゴシック" pitchFamily="127" charset="-128"/>
                <a:cs typeface="ＭＳ Ｐゴシック" pitchFamily="127" charset="-128"/>
              </a:rPr>
              <a:pPr fontAlgn="base">
                <a:spcBef>
                  <a:spcPct val="0"/>
                </a:spcBef>
                <a:spcAft>
                  <a:spcPct val="0"/>
                </a:spcAft>
                <a:defRPr/>
              </a:pPr>
              <a:t>19</a:t>
            </a:fld>
            <a:endParaRPr lang="en-US">
              <a:ea typeface="ＭＳ Ｐゴシック" pitchFamily="127" charset="-128"/>
              <a:cs typeface="ＭＳ Ｐゴシック" pitchFamily="127"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50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D95C96C-028E-4B2B-ADCA-45D65CD8CDA9}" type="slidenum">
              <a:rPr lang="en-US">
                <a:ea typeface="ＭＳ Ｐゴシック" pitchFamily="127" charset="-128"/>
                <a:cs typeface="ＭＳ Ｐゴシック" pitchFamily="127" charset="-128"/>
              </a:rPr>
              <a:pPr fontAlgn="base">
                <a:spcBef>
                  <a:spcPct val="0"/>
                </a:spcBef>
                <a:spcAft>
                  <a:spcPct val="0"/>
                </a:spcAft>
                <a:defRPr/>
              </a:pPr>
              <a:t>20</a:t>
            </a:fld>
            <a:endParaRPr lang="en-US">
              <a:ea typeface="ＭＳ Ｐゴシック" pitchFamily="127" charset="-128"/>
              <a:cs typeface="ＭＳ Ｐゴシック" pitchFamily="127"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smtClean="0"/>
              <a:t>Click to edit Master title style</a:t>
            </a:r>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13"/>
          <p:cNvSpPr>
            <a:spLocks noGrp="1"/>
          </p:cNvSpPr>
          <p:nvPr>
            <p:ph type="dt" sz="half" idx="10"/>
          </p:nvPr>
        </p:nvSpPr>
        <p:spPr/>
        <p:txBody>
          <a:bodyPr/>
          <a:lstStyle>
            <a:lvl1pPr>
              <a:defRPr/>
            </a:lvl1pPr>
          </a:lstStyle>
          <a:p>
            <a:pPr>
              <a:defRPr/>
            </a:pPr>
            <a:fld id="{1AA64A7F-0E24-449B-BCB8-AD89162D48AA}" type="datetimeFigureOut">
              <a:rPr lang="en-US"/>
              <a:pPr>
                <a:defRPr/>
              </a:pPr>
              <a:t>7/13/12</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ADC40C2F-1467-4D7F-8FF7-59EC9DBC5C98}"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64785835-F24A-45E1-BA57-9FFAE111BDA8}" type="datetimeFigureOut">
              <a:rPr lang="en-US"/>
              <a:pPr>
                <a:defRPr/>
              </a:pPr>
              <a:t>7/13/12</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1B3F6E38-9F98-4590-B8AB-9D5E2F6881AE}"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21587B3-73A4-4A0E-A413-A24819ABEDF2}" type="datetimeFigureOut">
              <a:rPr lang="en-US"/>
              <a:pPr>
                <a:defRPr/>
              </a:pPr>
              <a:t>7/13/12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E84AE02-FB59-4141-9D3A-FA59017C952A}"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AD409E5B-04C6-438E-AE79-9C762E08C260}" type="datetimeFigureOut">
              <a:rPr lang="en-US"/>
              <a:pPr>
                <a:defRPr/>
              </a:pPr>
              <a:t>7/13/12</a:t>
            </a:fld>
            <a:endParaRPr lang="en-US" dirty="0"/>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A15F8126-3A69-4B42-8A36-E708D7A1630A}"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B37785FB-CB7A-4C34-A45C-86E77AC39A0C}" type="datetimeFigureOut">
              <a:rPr lang="en-US"/>
              <a:pPr>
                <a:defRPr/>
              </a:pPr>
              <a:t>7/13/12</a:t>
            </a:fld>
            <a:endParaRPr lang="en-US" dirty="0"/>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pPr>
              <a:defRPr/>
            </a:pPr>
            <a:fld id="{39B73F31-571D-494F-A6BD-E324FEB1C7C4}"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E685D81F-B2B3-41AB-9824-2EFEF4975D5B}" type="datetimeFigureOut">
              <a:rPr lang="en-US"/>
              <a:pPr>
                <a:defRPr/>
              </a:pPr>
              <a:t>7/13/12</a:t>
            </a:fld>
            <a:endParaRPr lang="en-US" dirty="0"/>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9409D40B-858F-4233-B26F-9D0A4E0D09F0}"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22CB80B1-717A-4B23-BA4A-3D499E9BC1EE}" type="datetimeFigureOut">
              <a:rPr lang="en-US"/>
              <a:pPr>
                <a:defRPr/>
              </a:pPr>
              <a:t>7/13/12</a:t>
            </a:fld>
            <a:endParaRPr lang="en-US" dirty="0"/>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5673C71F-192B-41DF-A282-BC9005270BD5}"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90AD28F2-46A8-4CC7-A838-B95B8DCC6D08}" type="datetimeFigureOut">
              <a:rPr lang="en-US"/>
              <a:pPr>
                <a:defRPr/>
              </a:pPr>
              <a:t>7/13/12</a:t>
            </a:fld>
            <a:endParaRPr lang="en-US" dirty="0"/>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097E0141-2E1E-4530-A3D9-671572D72277}"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13"/>
          <p:cNvSpPr>
            <a:spLocks noGrp="1"/>
          </p:cNvSpPr>
          <p:nvPr>
            <p:ph type="dt" sz="half" idx="10"/>
          </p:nvPr>
        </p:nvSpPr>
        <p:spPr/>
        <p:txBody>
          <a:bodyPr/>
          <a:lstStyle>
            <a:lvl1pPr>
              <a:defRPr/>
            </a:lvl1pPr>
          </a:lstStyle>
          <a:p>
            <a:pPr>
              <a:defRPr/>
            </a:pPr>
            <a:fld id="{A2E4EE0E-D1BA-495C-ADD8-CDCC728E5AEE}" type="datetimeFigureOut">
              <a:rPr lang="en-US"/>
              <a:pPr>
                <a:defRPr/>
              </a:pPr>
              <a:t>7/13/12</a:t>
            </a:fld>
            <a:endParaRPr lang="en-US" dirty="0"/>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5BA72E31-8059-4949-A5FE-917B0547D0A5}"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9370DD2E-D540-4A36-8B55-02AF7FB0D32E}" type="datetimeFigureOut">
              <a:rPr lang="en-US"/>
              <a:pPr>
                <a:defRPr/>
              </a:pPr>
              <a:t>7/13/12</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67A285F5-3D8F-4D30-98FE-CF72C36FE362}"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5EC04C62-93AC-4795-A397-CBC0AAA3AA83}" type="datetimeFigureOut">
              <a:rPr lang="en-US"/>
              <a:pPr>
                <a:defRPr/>
              </a:pPr>
              <a:t>7/13/12</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B270C4FD-289C-4458-955D-72299A42F336}"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smtClean="0"/>
              <a:t>Click to edit Master title style</a:t>
            </a:r>
            <a:endParaRPr lang="en-US"/>
          </a:p>
        </p:txBody>
      </p:sp>
      <p:sp>
        <p:nvSpPr>
          <p:cNvPr id="1027" name="Text Placeholder 12"/>
          <p:cNvSpPr>
            <a:spLocks noGrp="1"/>
          </p:cNvSpPr>
          <p:nvPr>
            <p:ph type="body" idx="1"/>
          </p:nvPr>
        </p:nvSpPr>
        <p:spPr bwMode="auto">
          <a:xfrm>
            <a:off x="457200" y="1600200"/>
            <a:ext cx="8229600" cy="4708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fontAlgn="auto" latinLnBrk="0" hangingPunct="1">
              <a:spcBef>
                <a:spcPts val="0"/>
              </a:spcBef>
              <a:spcAft>
                <a:spcPts val="0"/>
              </a:spcAft>
              <a:defRPr kumimoji="0" sz="1200">
                <a:solidFill>
                  <a:schemeClr val="tx1">
                    <a:shade val="50000"/>
                  </a:schemeClr>
                </a:solidFill>
                <a:latin typeface="+mn-lt"/>
                <a:ea typeface="+mn-ea"/>
                <a:cs typeface="+mn-cs"/>
              </a:defRPr>
            </a:lvl1pPr>
          </a:lstStyle>
          <a:p>
            <a:pPr>
              <a:defRPr/>
            </a:pPr>
            <a:fld id="{33F6C8C4-907A-4793-BAD5-C97E2E95868D}" type="datetimeFigureOut">
              <a:rPr lang="en-US"/>
              <a:pPr>
                <a:defRPr/>
              </a:pPr>
              <a:t>7/13/12</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fontAlgn="auto" latinLnBrk="0" hangingPunct="1">
              <a:spcBef>
                <a:spcPts val="0"/>
              </a:spcBef>
              <a:spcAft>
                <a:spcPts val="0"/>
              </a:spcAft>
              <a:defRPr kumimoji="0" sz="1200">
                <a:solidFill>
                  <a:schemeClr val="tx1">
                    <a:shade val="50000"/>
                  </a:schemeClr>
                </a:solidFill>
                <a:latin typeface="+mn-lt"/>
                <a:ea typeface="+mn-ea"/>
                <a:cs typeface="+mn-cs"/>
              </a:defRPr>
            </a:lvl1pPr>
          </a:lstStyle>
          <a:p>
            <a:pPr>
              <a:defRPr/>
            </a:pPr>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fontAlgn="auto" latinLnBrk="0" hangingPunct="1">
              <a:spcBef>
                <a:spcPts val="0"/>
              </a:spcBef>
              <a:spcAft>
                <a:spcPts val="0"/>
              </a:spcAft>
              <a:defRPr kumimoji="0" sz="1200">
                <a:solidFill>
                  <a:schemeClr val="tx1">
                    <a:shade val="50000"/>
                  </a:schemeClr>
                </a:solidFill>
                <a:latin typeface="+mn-lt"/>
                <a:ea typeface="+mn-ea"/>
                <a:cs typeface="+mn-cs"/>
              </a:defRPr>
            </a:lvl1pPr>
          </a:lstStyle>
          <a:p>
            <a:pPr>
              <a:defRPr/>
            </a:pPr>
            <a:fld id="{857FB4EE-61B0-4E19-BCE3-448FF87054DD}"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3767" r:id="rId1"/>
    <p:sldLayoutId id="2147483766" r:id="rId2"/>
    <p:sldLayoutId id="2147483768" r:id="rId3"/>
    <p:sldLayoutId id="2147483765" r:id="rId4"/>
    <p:sldLayoutId id="2147483764" r:id="rId5"/>
    <p:sldLayoutId id="2147483763" r:id="rId6"/>
    <p:sldLayoutId id="2147483762" r:id="rId7"/>
    <p:sldLayoutId id="2147483761" r:id="rId8"/>
    <p:sldLayoutId id="2147483760" r:id="rId9"/>
    <p:sldLayoutId id="2147483759" r:id="rId10"/>
    <p:sldLayoutId id="2147483758" r:id="rId11"/>
  </p:sldLayoutIdLst>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ＭＳ Ｐゴシック" pitchFamily="127" charset="-128"/>
          <a:cs typeface="ＭＳ Ｐゴシック" pitchFamily="127" charset="-128"/>
        </a:defRPr>
      </a:lvl1pPr>
      <a:lvl2pPr algn="ctr" rtl="0" eaLnBrk="0" fontAlgn="base" hangingPunct="0">
        <a:spcBef>
          <a:spcPct val="0"/>
        </a:spcBef>
        <a:spcAft>
          <a:spcPct val="0"/>
        </a:spcAft>
        <a:defRPr sz="4100" b="1">
          <a:solidFill>
            <a:schemeClr val="tx1"/>
          </a:solidFill>
          <a:latin typeface="Lucida Sans" pitchFamily="127" charset="0"/>
          <a:ea typeface="ＭＳ Ｐゴシック" pitchFamily="127" charset="-128"/>
          <a:cs typeface="ＭＳ Ｐゴシック" pitchFamily="127" charset="-128"/>
        </a:defRPr>
      </a:lvl2pPr>
      <a:lvl3pPr algn="ctr" rtl="0" eaLnBrk="0" fontAlgn="base" hangingPunct="0">
        <a:spcBef>
          <a:spcPct val="0"/>
        </a:spcBef>
        <a:spcAft>
          <a:spcPct val="0"/>
        </a:spcAft>
        <a:defRPr sz="4100" b="1">
          <a:solidFill>
            <a:schemeClr val="tx1"/>
          </a:solidFill>
          <a:latin typeface="Lucida Sans" pitchFamily="127" charset="0"/>
          <a:ea typeface="ＭＳ Ｐゴシック" pitchFamily="127" charset="-128"/>
          <a:cs typeface="ＭＳ Ｐゴシック" pitchFamily="127" charset="-128"/>
        </a:defRPr>
      </a:lvl3pPr>
      <a:lvl4pPr algn="ctr" rtl="0" eaLnBrk="0" fontAlgn="base" hangingPunct="0">
        <a:spcBef>
          <a:spcPct val="0"/>
        </a:spcBef>
        <a:spcAft>
          <a:spcPct val="0"/>
        </a:spcAft>
        <a:defRPr sz="4100" b="1">
          <a:solidFill>
            <a:schemeClr val="tx1"/>
          </a:solidFill>
          <a:latin typeface="Lucida Sans" pitchFamily="127" charset="0"/>
          <a:ea typeface="ＭＳ Ｐゴシック" pitchFamily="127" charset="-128"/>
          <a:cs typeface="ＭＳ Ｐゴシック" pitchFamily="127" charset="-128"/>
        </a:defRPr>
      </a:lvl4pPr>
      <a:lvl5pPr algn="ctr" rtl="0" eaLnBrk="0" fontAlgn="base" hangingPunct="0">
        <a:spcBef>
          <a:spcPct val="0"/>
        </a:spcBef>
        <a:spcAft>
          <a:spcPct val="0"/>
        </a:spcAft>
        <a:defRPr sz="4100" b="1">
          <a:solidFill>
            <a:schemeClr val="tx1"/>
          </a:solidFill>
          <a:latin typeface="Lucida Sans" pitchFamily="127" charset="0"/>
          <a:ea typeface="ＭＳ Ｐゴシック" pitchFamily="127" charset="-128"/>
          <a:cs typeface="ＭＳ Ｐゴシック" pitchFamily="127" charset="-128"/>
        </a:defRPr>
      </a:lvl5pPr>
      <a:lvl6pPr marL="457200" algn="ctr" rtl="0" fontAlgn="base">
        <a:spcBef>
          <a:spcPct val="0"/>
        </a:spcBef>
        <a:spcAft>
          <a:spcPct val="0"/>
        </a:spcAft>
        <a:defRPr sz="4100" b="1">
          <a:solidFill>
            <a:schemeClr val="tx1"/>
          </a:solidFill>
          <a:latin typeface="Lucida Sans" pitchFamily="127" charset="0"/>
          <a:ea typeface="ＭＳ Ｐゴシック" pitchFamily="127" charset="-128"/>
          <a:cs typeface="ＭＳ Ｐゴシック" pitchFamily="127" charset="-128"/>
        </a:defRPr>
      </a:lvl6pPr>
      <a:lvl7pPr marL="914400" algn="ctr" rtl="0" fontAlgn="base">
        <a:spcBef>
          <a:spcPct val="0"/>
        </a:spcBef>
        <a:spcAft>
          <a:spcPct val="0"/>
        </a:spcAft>
        <a:defRPr sz="4100" b="1">
          <a:solidFill>
            <a:schemeClr val="tx1"/>
          </a:solidFill>
          <a:latin typeface="Lucida Sans" pitchFamily="127" charset="0"/>
          <a:ea typeface="ＭＳ Ｐゴシック" pitchFamily="127" charset="-128"/>
          <a:cs typeface="ＭＳ Ｐゴシック" pitchFamily="127" charset="-128"/>
        </a:defRPr>
      </a:lvl7pPr>
      <a:lvl8pPr marL="1371600" algn="ctr" rtl="0" fontAlgn="base">
        <a:spcBef>
          <a:spcPct val="0"/>
        </a:spcBef>
        <a:spcAft>
          <a:spcPct val="0"/>
        </a:spcAft>
        <a:defRPr sz="4100" b="1">
          <a:solidFill>
            <a:schemeClr val="tx1"/>
          </a:solidFill>
          <a:latin typeface="Lucida Sans" pitchFamily="127" charset="0"/>
          <a:ea typeface="ＭＳ Ｐゴシック" pitchFamily="127" charset="-128"/>
          <a:cs typeface="ＭＳ Ｐゴシック" pitchFamily="127" charset="-128"/>
        </a:defRPr>
      </a:lvl8pPr>
      <a:lvl9pPr marL="1828800" algn="ctr" rtl="0" fontAlgn="base">
        <a:spcBef>
          <a:spcPct val="0"/>
        </a:spcBef>
        <a:spcAft>
          <a:spcPct val="0"/>
        </a:spcAft>
        <a:defRPr sz="4100" b="1">
          <a:solidFill>
            <a:schemeClr val="tx1"/>
          </a:solidFill>
          <a:latin typeface="Lucida Sans" pitchFamily="127" charset="0"/>
          <a:ea typeface="ＭＳ Ｐゴシック" pitchFamily="127" charset="-128"/>
          <a:cs typeface="ＭＳ Ｐゴシック" pitchFamily="127" charset="-128"/>
        </a:defRPr>
      </a:lvl9pPr>
    </p:titleStyle>
    <p:bodyStyle>
      <a:lvl1pPr marL="547688" indent="-411163" algn="l" rtl="0" eaLnBrk="0" fontAlgn="base" hangingPunct="0">
        <a:spcBef>
          <a:spcPct val="20000"/>
        </a:spcBef>
        <a:spcAft>
          <a:spcPct val="0"/>
        </a:spcAft>
        <a:buClr>
          <a:srgbClr val="F9F9F9"/>
        </a:buClr>
        <a:buSzPct val="65000"/>
        <a:buFont typeface="Wingdings 2" pitchFamily="127" charset="2"/>
        <a:buChar char=""/>
        <a:defRPr sz="2800" kern="1200">
          <a:solidFill>
            <a:schemeClr val="tx1"/>
          </a:solidFill>
          <a:latin typeface="+mn-lt"/>
          <a:ea typeface="ＭＳ Ｐゴシック" pitchFamily="127" charset="-128"/>
          <a:cs typeface="ＭＳ Ｐゴシック" pitchFamily="127" charset="-128"/>
        </a:defRPr>
      </a:lvl1pPr>
      <a:lvl2pPr marL="868363" indent="-282575" algn="l" rtl="0" eaLnBrk="0" fontAlgn="base" hangingPunct="0">
        <a:spcBef>
          <a:spcPct val="20000"/>
        </a:spcBef>
        <a:spcAft>
          <a:spcPct val="0"/>
        </a:spcAft>
        <a:buClr>
          <a:schemeClr val="tx1"/>
        </a:buClr>
        <a:buSzPct val="80000"/>
        <a:buFont typeface="Wingdings 2" pitchFamily="127" charset="2"/>
        <a:buChar char=""/>
        <a:defRPr sz="2400" kern="1200">
          <a:solidFill>
            <a:schemeClr val="tx1"/>
          </a:solidFill>
          <a:latin typeface="+mn-lt"/>
          <a:ea typeface="ＭＳ Ｐゴシック" pitchFamily="127" charset="-128"/>
          <a:cs typeface="+mn-cs"/>
        </a:defRPr>
      </a:lvl2pPr>
      <a:lvl3pPr marL="1133475" indent="-228600" algn="l" rtl="0" eaLnBrk="0" fontAlgn="base" hangingPunct="0">
        <a:spcBef>
          <a:spcPct val="20000"/>
        </a:spcBef>
        <a:spcAft>
          <a:spcPct val="0"/>
        </a:spcAft>
        <a:buClr>
          <a:schemeClr val="tx1"/>
        </a:buClr>
        <a:buSzPct val="95000"/>
        <a:buFont typeface="Wingdings" pitchFamily="127" charset="2"/>
        <a:buChar char=""/>
        <a:defRPr sz="2200" kern="1200">
          <a:solidFill>
            <a:schemeClr val="tx1"/>
          </a:solidFill>
          <a:latin typeface="+mn-lt"/>
          <a:ea typeface="ＭＳ Ｐゴシック" pitchFamily="127" charset="-128"/>
          <a:cs typeface="+mn-cs"/>
        </a:defRPr>
      </a:lvl3pPr>
      <a:lvl4pPr marL="1352550" indent="-182563" algn="l" rtl="0" eaLnBrk="0" fontAlgn="base" hangingPunct="0">
        <a:spcBef>
          <a:spcPct val="20000"/>
        </a:spcBef>
        <a:spcAft>
          <a:spcPct val="0"/>
        </a:spcAft>
        <a:buClr>
          <a:schemeClr val="tx1"/>
        </a:buClr>
        <a:buSzPct val="100000"/>
        <a:buFont typeface="Wingdings 3" pitchFamily="127" charset="2"/>
        <a:buChar char=""/>
        <a:defRPr sz="2000" kern="1200">
          <a:solidFill>
            <a:schemeClr val="tx1"/>
          </a:solidFill>
          <a:latin typeface="+mn-lt"/>
          <a:ea typeface="ＭＳ Ｐゴシック" pitchFamily="127" charset="-128"/>
          <a:cs typeface="+mn-cs"/>
        </a:defRPr>
      </a:lvl4pPr>
      <a:lvl5pPr marL="1544638" indent="-182563" algn="l" rtl="0" eaLnBrk="0" fontAlgn="base" hangingPunct="0">
        <a:spcBef>
          <a:spcPct val="20000"/>
        </a:spcBef>
        <a:spcAft>
          <a:spcPct val="0"/>
        </a:spcAft>
        <a:buClr>
          <a:schemeClr val="tx1"/>
        </a:buClr>
        <a:buFont typeface="Wingdings 2" pitchFamily="127" charset="2"/>
        <a:buChar char=""/>
        <a:defRPr sz="2000" kern="1200">
          <a:solidFill>
            <a:schemeClr val="tx1"/>
          </a:solidFill>
          <a:latin typeface="+mn-lt"/>
          <a:ea typeface="ＭＳ Ｐゴシック" pitchFamily="127" charset="-128"/>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2"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457200" y="914400"/>
            <a:ext cx="8229600" cy="1447800"/>
          </a:xfrm>
        </p:spPr>
        <p:txBody>
          <a:bodyPr>
            <a:normAutofit fontScale="90000"/>
          </a:bodyPr>
          <a:lstStyle/>
          <a:p>
            <a:pPr eaLnBrk="1" fontAlgn="auto" hangingPunct="1">
              <a:spcAft>
                <a:spcPts val="0"/>
              </a:spcAft>
              <a:defRPr/>
            </a:pPr>
            <a:r>
              <a:rPr lang="en-US" dirty="0" smtClean="0">
                <a:solidFill>
                  <a:schemeClr val="bg1"/>
                </a:solidFill>
                <a:effectLst/>
                <a:latin typeface="Bell MT" pitchFamily="18" charset="0"/>
                <a:ea typeface="+mj-ea"/>
                <a:cs typeface="+mj-cs"/>
              </a:rPr>
              <a:t>C. Rodger Wilson</a:t>
            </a:r>
            <a:r>
              <a:rPr lang="en-US" sz="6000" dirty="0" smtClean="0">
                <a:solidFill>
                  <a:schemeClr val="bg1"/>
                </a:solidFill>
                <a:effectLst/>
                <a:latin typeface="Bell MT" pitchFamily="18" charset="0"/>
                <a:ea typeface="+mj-ea"/>
                <a:cs typeface="+mj-cs"/>
              </a:rPr>
              <a:t/>
            </a:r>
            <a:br>
              <a:rPr lang="en-US" sz="6000" dirty="0" smtClean="0">
                <a:solidFill>
                  <a:schemeClr val="bg1"/>
                </a:solidFill>
                <a:effectLst/>
                <a:latin typeface="Bell MT" pitchFamily="18" charset="0"/>
                <a:ea typeface="+mj-ea"/>
                <a:cs typeface="+mj-cs"/>
              </a:rPr>
            </a:br>
            <a:r>
              <a:rPr lang="en-US" sz="2700" dirty="0" smtClean="0">
                <a:solidFill>
                  <a:schemeClr val="bg1"/>
                </a:solidFill>
                <a:effectLst/>
                <a:latin typeface="Bell MT" pitchFamily="18" charset="0"/>
                <a:ea typeface="+mj-ea"/>
                <a:cs typeface="+mj-cs"/>
              </a:rPr>
              <a:t>Leadership </a:t>
            </a:r>
            <a:r>
              <a:rPr lang="en-US" sz="2700" cap="none" dirty="0" smtClean="0">
                <a:solidFill>
                  <a:schemeClr val="bg1"/>
                </a:solidFill>
                <a:effectLst/>
                <a:latin typeface="Bell MT" pitchFamily="18" charset="0"/>
                <a:ea typeface="+mj-ea"/>
                <a:cs typeface="+mj-cs"/>
              </a:rPr>
              <a:t>and</a:t>
            </a:r>
            <a:r>
              <a:rPr lang="en-US" sz="2700" dirty="0" smtClean="0">
                <a:solidFill>
                  <a:schemeClr val="bg1"/>
                </a:solidFill>
                <a:effectLst/>
                <a:latin typeface="Bell MT" pitchFamily="18" charset="0"/>
                <a:ea typeface="+mj-ea"/>
                <a:cs typeface="+mj-cs"/>
              </a:rPr>
              <a:t> Training Conference </a:t>
            </a:r>
            <a:br>
              <a:rPr lang="en-US" sz="2700" dirty="0" smtClean="0">
                <a:solidFill>
                  <a:schemeClr val="bg1"/>
                </a:solidFill>
                <a:effectLst/>
                <a:latin typeface="Bell MT" pitchFamily="18" charset="0"/>
                <a:ea typeface="+mj-ea"/>
                <a:cs typeface="+mj-cs"/>
              </a:rPr>
            </a:br>
            <a:endParaRPr lang="en-US" sz="2700" dirty="0">
              <a:solidFill>
                <a:schemeClr val="bg1"/>
              </a:solidFill>
              <a:effectLst/>
              <a:latin typeface="Bell MT" pitchFamily="18" charset="0"/>
              <a:ea typeface="+mj-ea"/>
              <a:cs typeface="+mj-cs"/>
            </a:endParaRPr>
          </a:p>
        </p:txBody>
      </p:sp>
      <p:sp>
        <p:nvSpPr>
          <p:cNvPr id="14339" name="Subtitle 6"/>
          <p:cNvSpPr>
            <a:spLocks noGrp="1"/>
          </p:cNvSpPr>
          <p:nvPr>
            <p:ph type="subTitle" idx="1"/>
          </p:nvPr>
        </p:nvSpPr>
        <p:spPr>
          <a:xfrm>
            <a:off x="1371600" y="3429000"/>
            <a:ext cx="6400800" cy="2514600"/>
          </a:xfrm>
        </p:spPr>
        <p:txBody>
          <a:bodyPr/>
          <a:lstStyle/>
          <a:p>
            <a:pPr eaLnBrk="1" hangingPunct="1">
              <a:lnSpc>
                <a:spcPct val="90000"/>
              </a:lnSpc>
            </a:pPr>
            <a:r>
              <a:rPr lang="en-US" sz="2400" b="1" i="1" smtClean="0">
                <a:solidFill>
                  <a:srgbClr val="C00000"/>
                </a:solidFill>
                <a:latin typeface="Bell MT" pitchFamily="127" charset="0"/>
              </a:rPr>
              <a:t>LEADING WITH  VIGOR AND MASTERY</a:t>
            </a:r>
          </a:p>
          <a:p>
            <a:pPr eaLnBrk="1" hangingPunct="1">
              <a:lnSpc>
                <a:spcPct val="90000"/>
              </a:lnSpc>
            </a:pPr>
            <a:endParaRPr lang="en-US" sz="2400" b="1" i="1" smtClean="0">
              <a:solidFill>
                <a:srgbClr val="C00000"/>
              </a:solidFill>
              <a:latin typeface="Bell MT" pitchFamily="127" charset="0"/>
            </a:endParaRPr>
          </a:p>
          <a:p>
            <a:pPr eaLnBrk="1" hangingPunct="1">
              <a:lnSpc>
                <a:spcPct val="90000"/>
              </a:lnSpc>
            </a:pPr>
            <a:endParaRPr lang="en-US" sz="2400" b="1" i="1" smtClean="0">
              <a:solidFill>
                <a:srgbClr val="C00000"/>
              </a:solidFill>
              <a:latin typeface="Bell MT" pitchFamily="127" charset="0"/>
            </a:endParaRPr>
          </a:p>
        </p:txBody>
      </p:sp>
      <p:sp>
        <p:nvSpPr>
          <p:cNvPr id="14340" name="Rectangle 7"/>
          <p:cNvSpPr>
            <a:spLocks noChangeArrowheads="1"/>
          </p:cNvSpPr>
          <p:nvPr/>
        </p:nvSpPr>
        <p:spPr bwMode="auto">
          <a:xfrm>
            <a:off x="0" y="6477000"/>
            <a:ext cx="9144000" cy="366713"/>
          </a:xfrm>
          <a:prstGeom prst="rect">
            <a:avLst/>
          </a:prstGeom>
          <a:solidFill>
            <a:srgbClr val="C00000"/>
          </a:solidFill>
          <a:ln w="9525" cmpd="tri">
            <a:noFill/>
            <a:miter lim="800000"/>
            <a:headEnd/>
            <a:tailEnd/>
          </a:ln>
        </p:spPr>
        <p:txBody>
          <a:bodyPr>
            <a:prstTxWarp prst="textNoShape">
              <a:avLst/>
            </a:prstTxWarp>
            <a:spAutoFit/>
          </a:bodyPr>
          <a:lstStyle/>
          <a:p>
            <a:r>
              <a:rPr lang="en-US" sz="1800" b="1">
                <a:solidFill>
                  <a:srgbClr val="F5F1E0"/>
                </a:solidFill>
                <a:latin typeface="Bell MT" pitchFamily="127" charset="0"/>
              </a:rPr>
              <a:t>KAPPA ALPHA PSI FRATERNITY, INC.                                                 </a:t>
            </a:r>
            <a:r>
              <a:rPr lang="el-GR" sz="1800" b="1">
                <a:solidFill>
                  <a:srgbClr val="F5F1E0"/>
                </a:solidFill>
                <a:latin typeface="Times New Roman" pitchFamily="127" charset="0"/>
                <a:ea typeface="Times New Roman" pitchFamily="127" charset="0"/>
                <a:cs typeface="Times New Roman" pitchFamily="127" charset="0"/>
              </a:rPr>
              <a:t>ΚΑΨ</a:t>
            </a:r>
            <a:r>
              <a:rPr lang="en-US" sz="1800" b="1">
                <a:solidFill>
                  <a:srgbClr val="F5F1E0"/>
                </a:solidFill>
                <a:latin typeface="Bell MT" pitchFamily="127" charset="0"/>
              </a:rPr>
              <a:t>  </a:t>
            </a:r>
            <a:r>
              <a:rPr lang="en-US" sz="1800" b="1">
                <a:solidFill>
                  <a:srgbClr val="F5F1E0"/>
                </a:solidFill>
                <a:latin typeface="Times New Roman" pitchFamily="127" charset="0"/>
                <a:ea typeface="Times New Roman" pitchFamily="127" charset="0"/>
                <a:cs typeface="Times New Roman" pitchFamily="127" charset="0"/>
              </a:rPr>
              <a:t>♦ ♦ ♦  </a:t>
            </a:r>
            <a:r>
              <a:rPr lang="el-GR" sz="1800" b="1">
                <a:solidFill>
                  <a:srgbClr val="F5F1E0"/>
                </a:solidFill>
                <a:latin typeface="Times New Roman" pitchFamily="127" charset="0"/>
                <a:ea typeface="Times New Roman" pitchFamily="127" charset="0"/>
                <a:cs typeface="Times New Roman" pitchFamily="127" charset="0"/>
              </a:rPr>
              <a:t>ΦΝΠ</a:t>
            </a:r>
            <a:endParaRPr lang="en-US" sz="1800" b="1">
              <a:solidFill>
                <a:srgbClr val="F5F1E0"/>
              </a:solidFill>
              <a:latin typeface="Book Antiqua" pitchFamily="127"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2"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762000"/>
            <a:ext cx="8229600" cy="685800"/>
          </a:xfrm>
        </p:spPr>
        <p:txBody>
          <a:bodyPr/>
          <a:lstStyle/>
          <a:p>
            <a:pPr eaLnBrk="1" fontAlgn="auto" hangingPunct="1">
              <a:lnSpc>
                <a:spcPct val="90000"/>
              </a:lnSpc>
              <a:spcAft>
                <a:spcPts val="0"/>
              </a:spcAft>
              <a:defRPr/>
            </a:pPr>
            <a:r>
              <a:rPr lang="en-US" sz="3200" dirty="0" smtClean="0">
                <a:solidFill>
                  <a:srgbClr val="EA0000"/>
                </a:solidFill>
                <a:ea typeface="+mj-ea"/>
                <a:cs typeface="+mj-cs"/>
              </a:rPr>
              <a:t>KNOW YOUR ROLE</a:t>
            </a:r>
            <a:endParaRPr lang="en-US" sz="3200" dirty="0">
              <a:solidFill>
                <a:srgbClr val="EA0000"/>
              </a:solidFill>
              <a:ea typeface="+mj-ea"/>
              <a:cs typeface="+mj-cs"/>
            </a:endParaRPr>
          </a:p>
        </p:txBody>
      </p:sp>
      <p:sp>
        <p:nvSpPr>
          <p:cNvPr id="7" name="Subtitle 6"/>
          <p:cNvSpPr>
            <a:spLocks noGrp="1"/>
          </p:cNvSpPr>
          <p:nvPr>
            <p:ph type="subTitle" idx="1"/>
          </p:nvPr>
        </p:nvSpPr>
        <p:spPr>
          <a:xfrm>
            <a:off x="685800" y="2133600"/>
            <a:ext cx="8077200" cy="4114800"/>
          </a:xfrm>
        </p:spPr>
        <p:txBody>
          <a:bodyPr>
            <a:noAutofit/>
          </a:bodyPr>
          <a:lstStyle/>
          <a:p>
            <a:pPr algn="just" eaLnBrk="1" fontAlgn="auto" hangingPunct="1">
              <a:lnSpc>
                <a:spcPct val="110000"/>
              </a:lnSpc>
              <a:spcBef>
                <a:spcPts val="600"/>
              </a:spcBef>
              <a:spcAft>
                <a:spcPts val="0"/>
              </a:spcAft>
              <a:buClr>
                <a:schemeClr val="tx1">
                  <a:shade val="95000"/>
                </a:schemeClr>
              </a:buClr>
              <a:buFont typeface="Wingdings 2"/>
              <a:buNone/>
              <a:defRPr/>
            </a:pPr>
            <a:r>
              <a:rPr lang="en-US" sz="2400" b="1" dirty="0" err="1" smtClean="0">
                <a:solidFill>
                  <a:schemeClr val="bg1"/>
                </a:solidFill>
                <a:ea typeface="+mn-ea"/>
                <a:cs typeface="+mn-cs"/>
              </a:rPr>
              <a:t>Strategus</a:t>
            </a:r>
            <a:r>
              <a:rPr lang="en-US" sz="2400" dirty="0" smtClean="0">
                <a:solidFill>
                  <a:schemeClr val="bg1"/>
                </a:solidFill>
                <a:ea typeface="+mn-ea"/>
                <a:cs typeface="+mn-cs"/>
              </a:rPr>
              <a:t> </a:t>
            </a:r>
          </a:p>
          <a:p>
            <a:pPr algn="just" eaLnBrk="1" fontAlgn="auto" hangingPunct="1">
              <a:lnSpc>
                <a:spcPct val="110000"/>
              </a:lnSpc>
              <a:spcBef>
                <a:spcPts val="600"/>
              </a:spcBef>
              <a:spcAft>
                <a:spcPts val="0"/>
              </a:spcAft>
              <a:buClr>
                <a:schemeClr val="tx1">
                  <a:shade val="95000"/>
                </a:schemeClr>
              </a:buClr>
              <a:buFont typeface="Wingdings 2"/>
              <a:buNone/>
              <a:defRPr/>
            </a:pPr>
            <a:r>
              <a:rPr lang="en-US" sz="2400" dirty="0" smtClean="0">
                <a:solidFill>
                  <a:schemeClr val="bg1"/>
                </a:solidFill>
                <a:ea typeface="+mn-ea"/>
                <a:cs typeface="+mn-cs"/>
              </a:rPr>
              <a:t>The leader or commander of an army; a general.  Specifically in the Hellenistic and Byzantine Empires the term was also used to describe a military governor.  In the modern Hellenic Army, it is the highest officer rank.</a:t>
            </a:r>
          </a:p>
          <a:p>
            <a:pPr algn="just" eaLnBrk="1" fontAlgn="auto" hangingPunct="1">
              <a:lnSpc>
                <a:spcPct val="110000"/>
              </a:lnSpc>
              <a:spcBef>
                <a:spcPts val="600"/>
              </a:spcBef>
              <a:spcAft>
                <a:spcPts val="0"/>
              </a:spcAft>
              <a:buClr>
                <a:schemeClr val="tx1">
                  <a:shade val="95000"/>
                </a:schemeClr>
              </a:buClr>
              <a:buFont typeface="Wingdings 2"/>
              <a:buNone/>
              <a:defRPr/>
            </a:pPr>
            <a:endParaRPr lang="en-US" sz="2400" dirty="0" smtClean="0">
              <a:solidFill>
                <a:schemeClr val="bg1"/>
              </a:solidFill>
              <a:ea typeface="+mn-ea"/>
              <a:cs typeface="+mn-cs"/>
            </a:endParaRPr>
          </a:p>
          <a:p>
            <a:pPr algn="just" eaLnBrk="1" fontAlgn="auto" hangingPunct="1">
              <a:lnSpc>
                <a:spcPct val="110000"/>
              </a:lnSpc>
              <a:spcBef>
                <a:spcPts val="600"/>
              </a:spcBef>
              <a:spcAft>
                <a:spcPts val="0"/>
              </a:spcAft>
              <a:buClr>
                <a:schemeClr val="tx1">
                  <a:shade val="95000"/>
                </a:schemeClr>
              </a:buClr>
              <a:buFont typeface="Wingdings 2"/>
              <a:buNone/>
              <a:defRPr/>
            </a:pPr>
            <a:r>
              <a:rPr lang="en-US" sz="2400" b="1" dirty="0" smtClean="0">
                <a:solidFill>
                  <a:schemeClr val="bg1"/>
                </a:solidFill>
                <a:ea typeface="+mn-ea"/>
                <a:cs typeface="+mn-cs"/>
              </a:rPr>
              <a:t>Duty</a:t>
            </a:r>
          </a:p>
          <a:p>
            <a:pPr algn="just" eaLnBrk="1" fontAlgn="auto" hangingPunct="1">
              <a:lnSpc>
                <a:spcPct val="110000"/>
              </a:lnSpc>
              <a:spcBef>
                <a:spcPts val="600"/>
              </a:spcBef>
              <a:spcAft>
                <a:spcPts val="0"/>
              </a:spcAft>
              <a:buClr>
                <a:schemeClr val="tx1">
                  <a:shade val="95000"/>
                </a:schemeClr>
              </a:buClr>
              <a:buFont typeface="Wingdings 2"/>
              <a:buNone/>
              <a:defRPr/>
            </a:pPr>
            <a:r>
              <a:rPr lang="en-US" sz="2400" dirty="0" smtClean="0">
                <a:solidFill>
                  <a:schemeClr val="bg1"/>
                </a:solidFill>
                <a:ea typeface="+mn-ea"/>
                <a:cs typeface="+mn-cs"/>
              </a:rPr>
              <a:t>Keep order</a:t>
            </a:r>
          </a:p>
          <a:p>
            <a:pPr algn="l" eaLnBrk="1" fontAlgn="auto" hangingPunct="1">
              <a:spcAft>
                <a:spcPts val="0"/>
              </a:spcAft>
              <a:buClr>
                <a:schemeClr val="tx1">
                  <a:shade val="95000"/>
                </a:schemeClr>
              </a:buClr>
              <a:buFont typeface="Wingdings 2"/>
              <a:buNone/>
              <a:defRPr/>
            </a:pPr>
            <a:endParaRPr lang="en-US" sz="2400" dirty="0" smtClean="0">
              <a:solidFill>
                <a:schemeClr val="bg1"/>
              </a:solidFill>
              <a:ea typeface="+mn-ea"/>
              <a:cs typeface="+mn-cs"/>
            </a:endParaRPr>
          </a:p>
          <a:p>
            <a:pPr algn="l" eaLnBrk="1" fontAlgn="auto" hangingPunct="1">
              <a:spcAft>
                <a:spcPts val="0"/>
              </a:spcAft>
              <a:buClr>
                <a:schemeClr val="tx1">
                  <a:shade val="95000"/>
                </a:schemeClr>
              </a:buClr>
              <a:buFont typeface="Wingdings 2"/>
              <a:buNone/>
              <a:defRPr/>
            </a:pPr>
            <a:endParaRPr lang="en-US" sz="2400" dirty="0" smtClean="0">
              <a:solidFill>
                <a:schemeClr val="bg1"/>
              </a:solidFill>
              <a:ea typeface="+mn-ea"/>
              <a:cs typeface="+mn-cs"/>
            </a:endParaRPr>
          </a:p>
          <a:p>
            <a:pPr algn="l" eaLnBrk="1" fontAlgn="auto" hangingPunct="1">
              <a:spcAft>
                <a:spcPts val="0"/>
              </a:spcAft>
              <a:buClr>
                <a:schemeClr val="tx1">
                  <a:shade val="95000"/>
                </a:schemeClr>
              </a:buClr>
              <a:buFont typeface="Wingdings 2"/>
              <a:buNone/>
              <a:defRPr/>
            </a:pPr>
            <a:endParaRPr lang="en-US" sz="2400" dirty="0" smtClean="0">
              <a:solidFill>
                <a:schemeClr val="bg1"/>
              </a:solidFill>
              <a:ea typeface="+mn-ea"/>
              <a:cs typeface="+mn-cs"/>
            </a:endParaRPr>
          </a:p>
          <a:p>
            <a:pPr marL="347663" indent="-347663" algn="l" eaLnBrk="1" fontAlgn="auto" hangingPunct="1">
              <a:spcAft>
                <a:spcPts val="0"/>
              </a:spcAft>
              <a:buClr>
                <a:schemeClr val="tx1">
                  <a:shade val="95000"/>
                </a:schemeClr>
              </a:buClr>
              <a:buFont typeface="Wingdings 2"/>
              <a:buNone/>
              <a:defRPr/>
            </a:pPr>
            <a:endParaRPr lang="en-US" sz="2400" b="1" dirty="0" smtClean="0">
              <a:solidFill>
                <a:schemeClr val="bg1"/>
              </a:solidFill>
              <a:ea typeface="+mn-ea"/>
              <a:cs typeface="+mn-cs"/>
            </a:endParaRPr>
          </a:p>
          <a:p>
            <a:pPr marL="347663" indent="-347663" algn="l" eaLnBrk="1" fontAlgn="auto" hangingPunct="1">
              <a:spcAft>
                <a:spcPts val="0"/>
              </a:spcAft>
              <a:buClr>
                <a:schemeClr val="tx1">
                  <a:shade val="95000"/>
                </a:schemeClr>
              </a:buClr>
              <a:buFont typeface="Wingdings 2"/>
              <a:buNone/>
              <a:defRPr/>
            </a:pPr>
            <a:endParaRPr lang="en-US" sz="2400" b="1" dirty="0" smtClean="0">
              <a:solidFill>
                <a:schemeClr val="bg1"/>
              </a:solidFill>
              <a:ea typeface="+mn-ea"/>
              <a:cs typeface="+mn-cs"/>
            </a:endParaRPr>
          </a:p>
          <a:p>
            <a:pPr marL="347663" indent="-347663" algn="l" eaLnBrk="1" fontAlgn="auto" hangingPunct="1">
              <a:spcAft>
                <a:spcPts val="0"/>
              </a:spcAft>
              <a:buClr>
                <a:schemeClr val="tx1">
                  <a:shade val="95000"/>
                </a:schemeClr>
              </a:buClr>
              <a:buFont typeface="Wingdings 2"/>
              <a:buNone/>
              <a:defRPr/>
            </a:pPr>
            <a:endParaRPr lang="en-US" sz="2400" b="1" dirty="0">
              <a:solidFill>
                <a:schemeClr val="bg1"/>
              </a:solidFill>
              <a:ea typeface="+mn-ea"/>
              <a:cs typeface="+mn-cs"/>
            </a:endParaRP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sz="1800" b="1" dirty="0">
                <a:solidFill>
                  <a:schemeClr val="accent1">
                    <a:lumMod val="20000"/>
                    <a:lumOff val="80000"/>
                  </a:schemeClr>
                </a:solidFill>
                <a:latin typeface="Bell MT" pitchFamily="18" charset="0"/>
                <a:ea typeface="+mn-ea"/>
                <a:cs typeface="+mn-cs"/>
              </a:rPr>
              <a:t>2012 CRWLTC				                                                            	 </a:t>
            </a:r>
            <a:endParaRPr lang="en-US" sz="1800" b="1" dirty="0">
              <a:solidFill>
                <a:schemeClr val="accent1">
                  <a:lumMod val="20000"/>
                  <a:lumOff val="80000"/>
                </a:schemeClr>
              </a:solidFill>
              <a:latin typeface="+mn-lt"/>
              <a:ea typeface="+mn-ea"/>
              <a:cs typeface="+mn-cs"/>
            </a:endParaRPr>
          </a:p>
        </p:txBody>
      </p:sp>
      <p:sp>
        <p:nvSpPr>
          <p:cNvPr id="15365" name="Rectangle 4"/>
          <p:cNvSpPr>
            <a:spLocks noChangeArrowheads="1"/>
          </p:cNvSpPr>
          <p:nvPr/>
        </p:nvSpPr>
        <p:spPr bwMode="auto">
          <a:xfrm>
            <a:off x="5867400" y="1447800"/>
            <a:ext cx="2479675" cy="366713"/>
          </a:xfrm>
          <a:prstGeom prst="rect">
            <a:avLst/>
          </a:prstGeom>
          <a:noFill/>
          <a:ln w="9525">
            <a:noFill/>
            <a:miter lim="800000"/>
            <a:headEnd/>
            <a:tailEnd/>
          </a:ln>
        </p:spPr>
        <p:txBody>
          <a:bodyPr>
            <a:prstTxWarp prst="textNoShape">
              <a:avLst/>
            </a:prstTxWarp>
            <a:spAutoFit/>
          </a:bodyPr>
          <a:lstStyle/>
          <a:p>
            <a:pPr algn="r"/>
            <a:r>
              <a:rPr lang="en-US" sz="1800" b="1">
                <a:solidFill>
                  <a:srgbClr val="D5D000"/>
                </a:solidFill>
                <a:latin typeface="Book Antiqua" pitchFamily="127" charset="0"/>
              </a:rPr>
              <a:t>CONTINUED</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2"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685800"/>
            <a:ext cx="8229600" cy="685800"/>
          </a:xfrm>
        </p:spPr>
        <p:txBody>
          <a:bodyPr/>
          <a:lstStyle/>
          <a:p>
            <a:pPr eaLnBrk="1" fontAlgn="auto" hangingPunct="1">
              <a:lnSpc>
                <a:spcPct val="90000"/>
              </a:lnSpc>
              <a:spcAft>
                <a:spcPts val="0"/>
              </a:spcAft>
              <a:defRPr/>
            </a:pPr>
            <a:r>
              <a:rPr lang="en-US" sz="3200" dirty="0" smtClean="0">
                <a:solidFill>
                  <a:srgbClr val="EA0000"/>
                </a:solidFill>
                <a:ea typeface="+mj-ea"/>
                <a:cs typeface="+mj-cs"/>
              </a:rPr>
              <a:t>KNOW YOUR ROLE</a:t>
            </a:r>
            <a:endParaRPr lang="en-US" sz="3200" dirty="0">
              <a:solidFill>
                <a:srgbClr val="EA0000"/>
              </a:solidFill>
              <a:ea typeface="+mj-ea"/>
              <a:cs typeface="+mj-cs"/>
            </a:endParaRPr>
          </a:p>
        </p:txBody>
      </p:sp>
      <p:sp>
        <p:nvSpPr>
          <p:cNvPr id="16387" name="Subtitle 6"/>
          <p:cNvSpPr>
            <a:spLocks noGrp="1"/>
          </p:cNvSpPr>
          <p:nvPr>
            <p:ph type="subTitle" idx="1"/>
          </p:nvPr>
        </p:nvSpPr>
        <p:spPr>
          <a:xfrm>
            <a:off x="914400" y="1752600"/>
            <a:ext cx="7467600" cy="4419600"/>
          </a:xfrm>
        </p:spPr>
        <p:txBody>
          <a:bodyPr/>
          <a:lstStyle/>
          <a:p>
            <a:pPr algn="just" eaLnBrk="1" hangingPunct="1">
              <a:lnSpc>
                <a:spcPct val="120000"/>
              </a:lnSpc>
              <a:spcBef>
                <a:spcPts val="600"/>
              </a:spcBef>
            </a:pPr>
            <a:r>
              <a:rPr lang="en-US" sz="2400" b="1" smtClean="0">
                <a:solidFill>
                  <a:schemeClr val="bg1"/>
                </a:solidFill>
              </a:rPr>
              <a:t>Keeper of Exchequer</a:t>
            </a:r>
          </a:p>
          <a:p>
            <a:pPr algn="just" eaLnBrk="1" hangingPunct="1">
              <a:lnSpc>
                <a:spcPct val="120000"/>
              </a:lnSpc>
              <a:spcBef>
                <a:spcPts val="600"/>
              </a:spcBef>
            </a:pPr>
            <a:r>
              <a:rPr lang="en-US" sz="2400" smtClean="0">
                <a:solidFill>
                  <a:schemeClr val="bg1"/>
                </a:solidFill>
              </a:rPr>
              <a:t>Exchequer is defined as a treasury especially a national or royal treasury.  Originally the  department or office of state in medieval England charged with the collection and management of the royal revenue and judicial determination of all revenue causes.</a:t>
            </a:r>
          </a:p>
          <a:p>
            <a:pPr algn="just" eaLnBrk="1" hangingPunct="1">
              <a:lnSpc>
                <a:spcPct val="120000"/>
              </a:lnSpc>
              <a:spcBef>
                <a:spcPts val="600"/>
              </a:spcBef>
            </a:pPr>
            <a:endParaRPr lang="en-US" sz="2400" b="1" smtClean="0">
              <a:solidFill>
                <a:schemeClr val="bg1"/>
              </a:solidFill>
            </a:endParaRPr>
          </a:p>
          <a:p>
            <a:pPr algn="just" eaLnBrk="1" hangingPunct="1">
              <a:lnSpc>
                <a:spcPct val="120000"/>
              </a:lnSpc>
              <a:spcBef>
                <a:spcPts val="600"/>
              </a:spcBef>
            </a:pPr>
            <a:r>
              <a:rPr lang="en-US" sz="2400" b="1" smtClean="0">
                <a:solidFill>
                  <a:schemeClr val="bg1"/>
                </a:solidFill>
              </a:rPr>
              <a:t>Duty</a:t>
            </a:r>
          </a:p>
          <a:p>
            <a:pPr algn="just" eaLnBrk="1" hangingPunct="1">
              <a:lnSpc>
                <a:spcPct val="120000"/>
              </a:lnSpc>
              <a:spcBef>
                <a:spcPts val="600"/>
              </a:spcBef>
            </a:pPr>
            <a:r>
              <a:rPr lang="en-US" sz="2400" smtClean="0">
                <a:solidFill>
                  <a:schemeClr val="bg1"/>
                </a:solidFill>
              </a:rPr>
              <a:t>Keep the funds safe</a:t>
            </a: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sz="1800" b="1" dirty="0">
                <a:solidFill>
                  <a:schemeClr val="accent1">
                    <a:lumMod val="20000"/>
                    <a:lumOff val="80000"/>
                  </a:schemeClr>
                </a:solidFill>
                <a:latin typeface="Bell MT" pitchFamily="18" charset="0"/>
                <a:ea typeface="+mn-ea"/>
                <a:cs typeface="+mn-cs"/>
              </a:rPr>
              <a:t>2012 CRWLTC				                                                            	 </a:t>
            </a:r>
            <a:r>
              <a:rPr lang="en-US" sz="1800" b="1" dirty="0">
                <a:solidFill>
                  <a:schemeClr val="accent1">
                    <a:lumMod val="20000"/>
                    <a:lumOff val="80000"/>
                  </a:schemeClr>
                </a:solidFill>
                <a:latin typeface="+mn-lt"/>
                <a:ea typeface="+mn-ea"/>
                <a:cs typeface="Times New Roman"/>
              </a:rPr>
              <a:t>Page 2</a:t>
            </a:r>
            <a:endParaRPr lang="en-US" sz="1800" b="1" dirty="0">
              <a:solidFill>
                <a:schemeClr val="accent1">
                  <a:lumMod val="20000"/>
                  <a:lumOff val="80000"/>
                </a:schemeClr>
              </a:solidFill>
              <a:latin typeface="+mn-lt"/>
              <a:ea typeface="+mn-ea"/>
              <a:cs typeface="+mn-cs"/>
            </a:endParaRPr>
          </a:p>
        </p:txBody>
      </p:sp>
      <p:sp>
        <p:nvSpPr>
          <p:cNvPr id="16389" name="Rectangle 4"/>
          <p:cNvSpPr>
            <a:spLocks noChangeArrowheads="1"/>
          </p:cNvSpPr>
          <p:nvPr/>
        </p:nvSpPr>
        <p:spPr bwMode="auto">
          <a:xfrm>
            <a:off x="5867400" y="1447800"/>
            <a:ext cx="2479675" cy="366713"/>
          </a:xfrm>
          <a:prstGeom prst="rect">
            <a:avLst/>
          </a:prstGeom>
          <a:noFill/>
          <a:ln w="9525">
            <a:noFill/>
            <a:miter lim="800000"/>
            <a:headEnd/>
            <a:tailEnd/>
          </a:ln>
        </p:spPr>
        <p:txBody>
          <a:bodyPr>
            <a:prstTxWarp prst="textNoShape">
              <a:avLst/>
            </a:prstTxWarp>
            <a:spAutoFit/>
          </a:bodyPr>
          <a:lstStyle/>
          <a:p>
            <a:pPr algn="r"/>
            <a:r>
              <a:rPr lang="en-US" sz="1800" b="1">
                <a:solidFill>
                  <a:srgbClr val="D5D000"/>
                </a:solidFill>
                <a:latin typeface="Book Antiqua" pitchFamily="127" charset="0"/>
              </a:rPr>
              <a:t>CONTINUED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2"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685800"/>
            <a:ext cx="8229600" cy="685800"/>
          </a:xfrm>
        </p:spPr>
        <p:txBody>
          <a:bodyPr/>
          <a:lstStyle/>
          <a:p>
            <a:pPr eaLnBrk="1" fontAlgn="auto" hangingPunct="1">
              <a:lnSpc>
                <a:spcPct val="90000"/>
              </a:lnSpc>
              <a:spcAft>
                <a:spcPts val="0"/>
              </a:spcAft>
              <a:defRPr/>
            </a:pPr>
            <a:r>
              <a:rPr lang="en-US" sz="3200" dirty="0" smtClean="0">
                <a:solidFill>
                  <a:srgbClr val="EA0000"/>
                </a:solidFill>
                <a:ea typeface="+mj-ea"/>
                <a:cs typeface="+mj-cs"/>
              </a:rPr>
              <a:t>KNOW YOUR ROLE</a:t>
            </a:r>
            <a:endParaRPr lang="en-US" sz="3200" dirty="0">
              <a:solidFill>
                <a:srgbClr val="EA0000"/>
              </a:solidFill>
              <a:ea typeface="+mj-ea"/>
              <a:cs typeface="+mj-cs"/>
            </a:endParaRPr>
          </a:p>
        </p:txBody>
      </p:sp>
      <p:sp>
        <p:nvSpPr>
          <p:cNvPr id="17411" name="Subtitle 6"/>
          <p:cNvSpPr>
            <a:spLocks noGrp="1"/>
          </p:cNvSpPr>
          <p:nvPr>
            <p:ph type="subTitle" idx="1"/>
          </p:nvPr>
        </p:nvSpPr>
        <p:spPr>
          <a:xfrm>
            <a:off x="914400" y="1752600"/>
            <a:ext cx="7467600" cy="4419600"/>
          </a:xfrm>
        </p:spPr>
        <p:txBody>
          <a:bodyPr/>
          <a:lstStyle/>
          <a:p>
            <a:pPr algn="just" eaLnBrk="1" hangingPunct="1">
              <a:spcBef>
                <a:spcPts val="600"/>
              </a:spcBef>
            </a:pPr>
            <a:r>
              <a:rPr lang="en-US" sz="2400" b="1" smtClean="0">
                <a:solidFill>
                  <a:schemeClr val="bg1"/>
                </a:solidFill>
              </a:rPr>
              <a:t>Polemarch (war, and to rule, or chief) </a:t>
            </a:r>
          </a:p>
          <a:p>
            <a:pPr algn="just" eaLnBrk="1" hangingPunct="1">
              <a:spcBef>
                <a:spcPts val="600"/>
              </a:spcBef>
            </a:pPr>
            <a:r>
              <a:rPr lang="en-US" sz="2400" smtClean="0">
                <a:solidFill>
                  <a:schemeClr val="bg1"/>
                </a:solidFill>
              </a:rPr>
              <a:t>Anciently, a magistrate of Athens and Thebes, who had under his care all strangers and sojourners in the city, and all children of parents who had lost their lives in the service of their country.  In other Grecian cities, a high military and civil officer.</a:t>
            </a:r>
          </a:p>
          <a:p>
            <a:pPr algn="just" eaLnBrk="1" hangingPunct="1">
              <a:spcBef>
                <a:spcPts val="600"/>
              </a:spcBef>
            </a:pPr>
            <a:endParaRPr lang="en-US" sz="2400" smtClean="0">
              <a:solidFill>
                <a:schemeClr val="bg1"/>
              </a:solidFill>
            </a:endParaRPr>
          </a:p>
          <a:p>
            <a:pPr algn="just" eaLnBrk="1" hangingPunct="1">
              <a:spcBef>
                <a:spcPts val="600"/>
              </a:spcBef>
            </a:pPr>
            <a:r>
              <a:rPr lang="en-US" sz="2400" b="1" smtClean="0">
                <a:solidFill>
                  <a:schemeClr val="bg1"/>
                </a:solidFill>
              </a:rPr>
              <a:t>Duty</a:t>
            </a:r>
          </a:p>
          <a:p>
            <a:pPr algn="just" eaLnBrk="1" hangingPunct="1">
              <a:spcBef>
                <a:spcPts val="600"/>
              </a:spcBef>
            </a:pPr>
            <a:r>
              <a:rPr lang="en-US" sz="2400" smtClean="0">
                <a:solidFill>
                  <a:schemeClr val="bg1"/>
                </a:solidFill>
              </a:rPr>
              <a:t>Keep your head and keep the peace</a:t>
            </a: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sz="1800" b="1" dirty="0">
                <a:solidFill>
                  <a:schemeClr val="accent1">
                    <a:lumMod val="20000"/>
                    <a:lumOff val="80000"/>
                  </a:schemeClr>
                </a:solidFill>
                <a:latin typeface="Bell MT" pitchFamily="18" charset="0"/>
                <a:ea typeface="+mn-ea"/>
                <a:cs typeface="+mn-cs"/>
              </a:rPr>
              <a:t>2012 CRWLTC				                                                            	 </a:t>
            </a:r>
            <a:r>
              <a:rPr lang="en-US" sz="1800" b="1" dirty="0">
                <a:solidFill>
                  <a:schemeClr val="accent1">
                    <a:lumMod val="20000"/>
                    <a:lumOff val="80000"/>
                  </a:schemeClr>
                </a:solidFill>
                <a:latin typeface="+mn-lt"/>
                <a:ea typeface="+mn-ea"/>
                <a:cs typeface="Times New Roman"/>
              </a:rPr>
              <a:t>Page 3</a:t>
            </a:r>
            <a:endParaRPr lang="en-US" sz="1800" b="1" dirty="0">
              <a:solidFill>
                <a:schemeClr val="accent1">
                  <a:lumMod val="20000"/>
                  <a:lumOff val="80000"/>
                </a:schemeClr>
              </a:solidFill>
              <a:latin typeface="+mn-lt"/>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533400"/>
            <a:ext cx="8229600" cy="685800"/>
          </a:xfrm>
        </p:spPr>
        <p:txBody>
          <a:bodyPr/>
          <a:lstStyle/>
          <a:p>
            <a:pPr eaLnBrk="1" fontAlgn="auto" hangingPunct="1">
              <a:lnSpc>
                <a:spcPct val="90000"/>
              </a:lnSpc>
              <a:spcAft>
                <a:spcPts val="0"/>
              </a:spcAft>
              <a:defRPr/>
            </a:pPr>
            <a:r>
              <a:rPr lang="en-US" sz="3200" dirty="0" smtClean="0">
                <a:solidFill>
                  <a:srgbClr val="EA0000"/>
                </a:solidFill>
                <a:ea typeface="+mj-ea"/>
                <a:cs typeface="+mj-cs"/>
              </a:rPr>
              <a:t>Attributes of a leader</a:t>
            </a:r>
            <a:endParaRPr lang="en-US" sz="3200" dirty="0">
              <a:solidFill>
                <a:srgbClr val="EA0000"/>
              </a:solidFill>
              <a:ea typeface="+mj-ea"/>
              <a:cs typeface="+mj-cs"/>
            </a:endParaRPr>
          </a:p>
        </p:txBody>
      </p:sp>
      <p:sp>
        <p:nvSpPr>
          <p:cNvPr id="18435" name="Subtitle 6"/>
          <p:cNvSpPr>
            <a:spLocks noGrp="1"/>
          </p:cNvSpPr>
          <p:nvPr>
            <p:ph type="subTitle" idx="1"/>
          </p:nvPr>
        </p:nvSpPr>
        <p:spPr>
          <a:xfrm>
            <a:off x="914400" y="1828800"/>
            <a:ext cx="3429000" cy="4419600"/>
          </a:xfrm>
        </p:spPr>
        <p:txBody>
          <a:bodyPr/>
          <a:lstStyle/>
          <a:p>
            <a:pPr algn="just" eaLnBrk="1" hangingPunct="1">
              <a:spcBef>
                <a:spcPts val="600"/>
              </a:spcBef>
            </a:pPr>
            <a:r>
              <a:rPr lang="en-US" sz="2400" smtClean="0">
                <a:solidFill>
                  <a:schemeClr val="bg1"/>
                </a:solidFill>
              </a:rPr>
              <a:t>Integrity</a:t>
            </a:r>
          </a:p>
          <a:p>
            <a:pPr algn="just" eaLnBrk="1" hangingPunct="1">
              <a:spcBef>
                <a:spcPts val="600"/>
              </a:spcBef>
            </a:pPr>
            <a:r>
              <a:rPr lang="en-US" sz="2400" smtClean="0">
                <a:solidFill>
                  <a:schemeClr val="bg1"/>
                </a:solidFill>
              </a:rPr>
              <a:t>Honest</a:t>
            </a:r>
          </a:p>
          <a:p>
            <a:pPr algn="just" eaLnBrk="1" hangingPunct="1">
              <a:spcBef>
                <a:spcPts val="600"/>
              </a:spcBef>
            </a:pPr>
            <a:r>
              <a:rPr lang="en-US" sz="2400" smtClean="0">
                <a:solidFill>
                  <a:schemeClr val="bg1"/>
                </a:solidFill>
              </a:rPr>
              <a:t>Vision</a:t>
            </a:r>
          </a:p>
          <a:p>
            <a:pPr algn="just" eaLnBrk="1" hangingPunct="1">
              <a:spcBef>
                <a:spcPts val="600"/>
              </a:spcBef>
            </a:pPr>
            <a:r>
              <a:rPr lang="en-US" sz="2400" smtClean="0">
                <a:solidFill>
                  <a:schemeClr val="bg1"/>
                </a:solidFill>
              </a:rPr>
              <a:t>Empathy/Compassion</a:t>
            </a:r>
          </a:p>
          <a:p>
            <a:pPr algn="just" eaLnBrk="1" hangingPunct="1">
              <a:spcBef>
                <a:spcPts val="600"/>
              </a:spcBef>
            </a:pPr>
            <a:r>
              <a:rPr lang="en-US" sz="2400" smtClean="0">
                <a:solidFill>
                  <a:schemeClr val="bg1"/>
                </a:solidFill>
              </a:rPr>
              <a:t>Courageous</a:t>
            </a:r>
          </a:p>
          <a:p>
            <a:pPr algn="just" eaLnBrk="1" hangingPunct="1">
              <a:spcBef>
                <a:spcPts val="600"/>
              </a:spcBef>
            </a:pPr>
            <a:r>
              <a:rPr lang="en-US" sz="2400" smtClean="0">
                <a:solidFill>
                  <a:schemeClr val="bg1"/>
                </a:solidFill>
              </a:rPr>
              <a:t>Maturity</a:t>
            </a:r>
          </a:p>
          <a:p>
            <a:pPr algn="just" eaLnBrk="1" hangingPunct="1">
              <a:spcBef>
                <a:spcPts val="600"/>
              </a:spcBef>
            </a:pPr>
            <a:r>
              <a:rPr lang="en-US" sz="2400" smtClean="0">
                <a:solidFill>
                  <a:schemeClr val="bg1"/>
                </a:solidFill>
              </a:rPr>
              <a:t>Just /Fair</a:t>
            </a:r>
          </a:p>
          <a:p>
            <a:pPr algn="just" eaLnBrk="1" hangingPunct="1">
              <a:spcBef>
                <a:spcPts val="600"/>
              </a:spcBef>
            </a:pPr>
            <a:r>
              <a:rPr lang="en-US" sz="2400" smtClean="0">
                <a:solidFill>
                  <a:schemeClr val="bg1"/>
                </a:solidFill>
              </a:rPr>
              <a:t>Competent  </a:t>
            </a: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sz="1800" b="1" dirty="0">
                <a:solidFill>
                  <a:schemeClr val="accent1">
                    <a:lumMod val="20000"/>
                    <a:lumOff val="80000"/>
                  </a:schemeClr>
                </a:solidFill>
                <a:latin typeface="Bell MT" pitchFamily="18" charset="0"/>
                <a:ea typeface="+mn-ea"/>
                <a:cs typeface="+mn-cs"/>
              </a:rPr>
              <a:t>2012 CRWLTC				                                                            	 </a:t>
            </a:r>
            <a:r>
              <a:rPr lang="en-US" sz="1800" b="1" dirty="0">
                <a:solidFill>
                  <a:schemeClr val="accent1">
                    <a:lumMod val="20000"/>
                    <a:lumOff val="80000"/>
                  </a:schemeClr>
                </a:solidFill>
                <a:latin typeface="+mn-lt"/>
                <a:ea typeface="+mn-ea"/>
                <a:cs typeface="Times New Roman"/>
              </a:rPr>
              <a:t>Page 4</a:t>
            </a:r>
            <a:endParaRPr lang="en-US" sz="1800" b="1" dirty="0">
              <a:solidFill>
                <a:schemeClr val="accent1">
                  <a:lumMod val="20000"/>
                  <a:lumOff val="80000"/>
                </a:schemeClr>
              </a:solidFill>
              <a:latin typeface="+mn-lt"/>
              <a:ea typeface="+mn-ea"/>
              <a:cs typeface="+mn-cs"/>
            </a:endParaRPr>
          </a:p>
        </p:txBody>
      </p:sp>
      <p:sp>
        <p:nvSpPr>
          <p:cNvPr id="18437" name="Subtitle 6"/>
          <p:cNvSpPr txBox="1">
            <a:spLocks/>
          </p:cNvSpPr>
          <p:nvPr/>
        </p:nvSpPr>
        <p:spPr bwMode="auto">
          <a:xfrm>
            <a:off x="4876800" y="1905000"/>
            <a:ext cx="3429000" cy="4419600"/>
          </a:xfrm>
          <a:prstGeom prst="rect">
            <a:avLst/>
          </a:prstGeom>
          <a:noFill/>
          <a:ln w="9525">
            <a:noFill/>
            <a:miter lim="800000"/>
            <a:headEnd/>
            <a:tailEnd/>
          </a:ln>
        </p:spPr>
        <p:txBody>
          <a:bodyPr>
            <a:prstTxWarp prst="textNoShape">
              <a:avLst/>
            </a:prstTxWarp>
          </a:bodyPr>
          <a:lstStyle/>
          <a:p>
            <a:pPr>
              <a:spcBef>
                <a:spcPts val="600"/>
              </a:spcBef>
            </a:pPr>
            <a:r>
              <a:rPr lang="en-US">
                <a:solidFill>
                  <a:schemeClr val="bg1"/>
                </a:solidFill>
                <a:latin typeface="Book Antiqua" pitchFamily="127" charset="0"/>
              </a:rPr>
              <a:t>Imaginative</a:t>
            </a:r>
          </a:p>
          <a:p>
            <a:pPr>
              <a:spcBef>
                <a:spcPts val="600"/>
              </a:spcBef>
            </a:pPr>
            <a:r>
              <a:rPr lang="en-US">
                <a:solidFill>
                  <a:schemeClr val="bg1"/>
                </a:solidFill>
                <a:latin typeface="Book Antiqua" pitchFamily="127" charset="0"/>
              </a:rPr>
              <a:t>Confidence</a:t>
            </a:r>
          </a:p>
          <a:p>
            <a:pPr>
              <a:spcBef>
                <a:spcPts val="600"/>
              </a:spcBef>
            </a:pPr>
            <a:r>
              <a:rPr lang="en-US">
                <a:solidFill>
                  <a:schemeClr val="bg1"/>
                </a:solidFill>
                <a:latin typeface="Book Antiqua" pitchFamily="127" charset="0"/>
              </a:rPr>
              <a:t>Humility</a:t>
            </a:r>
          </a:p>
          <a:p>
            <a:pPr>
              <a:spcBef>
                <a:spcPts val="600"/>
              </a:spcBef>
            </a:pPr>
            <a:r>
              <a:rPr lang="en-US">
                <a:solidFill>
                  <a:schemeClr val="bg1"/>
                </a:solidFill>
                <a:latin typeface="Book Antiqua" pitchFamily="127" charset="0"/>
              </a:rPr>
              <a:t>Altruism</a:t>
            </a:r>
          </a:p>
          <a:p>
            <a:pPr>
              <a:spcBef>
                <a:spcPts val="600"/>
              </a:spcBef>
            </a:pPr>
            <a:r>
              <a:rPr lang="en-US">
                <a:solidFill>
                  <a:schemeClr val="bg1"/>
                </a:solidFill>
                <a:latin typeface="Book Antiqua" pitchFamily="127" charset="0"/>
              </a:rPr>
              <a:t>Flexible</a:t>
            </a:r>
          </a:p>
          <a:p>
            <a:pPr>
              <a:spcBef>
                <a:spcPts val="600"/>
              </a:spcBef>
            </a:pPr>
            <a:r>
              <a:rPr lang="en-US">
                <a:solidFill>
                  <a:schemeClr val="bg1"/>
                </a:solidFill>
                <a:latin typeface="Book Antiqua" pitchFamily="127" charset="0"/>
              </a:rPr>
              <a:t>Patient</a:t>
            </a:r>
          </a:p>
          <a:p>
            <a:pPr>
              <a:spcBef>
                <a:spcPts val="600"/>
              </a:spcBef>
            </a:pPr>
            <a:r>
              <a:rPr lang="en-US">
                <a:solidFill>
                  <a:schemeClr val="bg1"/>
                </a:solidFill>
                <a:latin typeface="Book Antiqua" pitchFamily="127" charset="0"/>
              </a:rPr>
              <a:t>Cool</a:t>
            </a:r>
          </a:p>
          <a:p>
            <a:pPr>
              <a:spcBef>
                <a:spcPts val="600"/>
              </a:spcBef>
            </a:pPr>
            <a:r>
              <a:rPr lang="en-US">
                <a:solidFill>
                  <a:schemeClr val="bg1"/>
                </a:solidFill>
                <a:latin typeface="Book Antiqua" pitchFamily="127" charset="0"/>
              </a:rPr>
              <a:t>Sense of Humor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533400"/>
            <a:ext cx="8229600" cy="685800"/>
          </a:xfrm>
        </p:spPr>
        <p:txBody>
          <a:bodyPr/>
          <a:lstStyle/>
          <a:p>
            <a:pPr eaLnBrk="1" fontAlgn="auto" hangingPunct="1">
              <a:lnSpc>
                <a:spcPct val="90000"/>
              </a:lnSpc>
              <a:spcAft>
                <a:spcPts val="0"/>
              </a:spcAft>
              <a:defRPr/>
            </a:pPr>
            <a:r>
              <a:rPr lang="en-US" sz="3200" dirty="0" smtClean="0">
                <a:solidFill>
                  <a:srgbClr val="EA0000"/>
                </a:solidFill>
                <a:ea typeface="+mj-ea"/>
                <a:cs typeface="+mj-cs"/>
              </a:rPr>
              <a:t>Leadership quotes</a:t>
            </a:r>
            <a:endParaRPr lang="en-US" sz="3200" dirty="0">
              <a:solidFill>
                <a:srgbClr val="EA0000"/>
              </a:solidFill>
              <a:ea typeface="+mj-ea"/>
              <a:cs typeface="+mj-cs"/>
            </a:endParaRPr>
          </a:p>
        </p:txBody>
      </p:sp>
      <p:sp>
        <p:nvSpPr>
          <p:cNvPr id="20483" name="Subtitle 6"/>
          <p:cNvSpPr>
            <a:spLocks noGrp="1"/>
          </p:cNvSpPr>
          <p:nvPr>
            <p:ph type="subTitle" idx="1"/>
          </p:nvPr>
        </p:nvSpPr>
        <p:spPr>
          <a:xfrm>
            <a:off x="914400" y="1828800"/>
            <a:ext cx="7315200" cy="4419600"/>
          </a:xfrm>
        </p:spPr>
        <p:txBody>
          <a:bodyPr/>
          <a:lstStyle/>
          <a:p>
            <a:pPr algn="just" eaLnBrk="1" hangingPunct="1">
              <a:lnSpc>
                <a:spcPct val="110000"/>
              </a:lnSpc>
              <a:spcBef>
                <a:spcPts val="600"/>
              </a:spcBef>
            </a:pPr>
            <a:r>
              <a:rPr lang="en-US" sz="2400" i="1" smtClean="0">
                <a:solidFill>
                  <a:schemeClr val="bg1"/>
                </a:solidFill>
              </a:rPr>
              <a:t>"I start with the premise that the function of leadership is to produce more leaders, not more followers." </a:t>
            </a:r>
            <a:r>
              <a:rPr lang="en-US" sz="2400" smtClean="0">
                <a:solidFill>
                  <a:schemeClr val="bg1"/>
                </a:solidFill>
              </a:rPr>
              <a:t/>
            </a:r>
            <a:br>
              <a:rPr lang="en-US" sz="2400" smtClean="0">
                <a:solidFill>
                  <a:schemeClr val="bg1"/>
                </a:solidFill>
              </a:rPr>
            </a:br>
            <a:r>
              <a:rPr lang="en-US" sz="2400" smtClean="0">
                <a:solidFill>
                  <a:schemeClr val="bg1"/>
                </a:solidFill>
              </a:rPr>
              <a:t>					</a:t>
            </a:r>
            <a:r>
              <a:rPr lang="en-US" sz="2000" smtClean="0">
                <a:solidFill>
                  <a:schemeClr val="bg1"/>
                </a:solidFill>
              </a:rPr>
              <a:t>Ralph Nader</a:t>
            </a:r>
          </a:p>
          <a:p>
            <a:pPr algn="just" eaLnBrk="1" hangingPunct="1">
              <a:lnSpc>
                <a:spcPct val="110000"/>
              </a:lnSpc>
              <a:spcBef>
                <a:spcPts val="600"/>
              </a:spcBef>
            </a:pPr>
            <a:r>
              <a:rPr lang="en-US" sz="1000" i="1" smtClean="0">
                <a:solidFill>
                  <a:schemeClr val="bg1"/>
                </a:solidFill>
              </a:rPr>
              <a:t> </a:t>
            </a:r>
          </a:p>
          <a:p>
            <a:pPr algn="just" eaLnBrk="1" hangingPunct="1">
              <a:lnSpc>
                <a:spcPct val="110000"/>
              </a:lnSpc>
              <a:spcBef>
                <a:spcPts val="600"/>
              </a:spcBef>
            </a:pPr>
            <a:endParaRPr lang="en-US" sz="1000" i="1" smtClean="0">
              <a:solidFill>
                <a:schemeClr val="bg1"/>
              </a:solidFill>
            </a:endParaRPr>
          </a:p>
          <a:p>
            <a:pPr algn="just" eaLnBrk="1" hangingPunct="1">
              <a:lnSpc>
                <a:spcPct val="110000"/>
              </a:lnSpc>
              <a:spcBef>
                <a:spcPts val="600"/>
              </a:spcBef>
            </a:pPr>
            <a:r>
              <a:rPr lang="en-US" sz="2400" i="1" smtClean="0">
                <a:solidFill>
                  <a:schemeClr val="bg1"/>
                </a:solidFill>
              </a:rPr>
              <a:t>"Leadership consists not in degrees of technique but in traits of character; it requires moral rather than athletic or intellectual effort, and it imposes on both leader and follower alike the burdens of self-restraint." </a:t>
            </a:r>
            <a:r>
              <a:rPr lang="en-US" sz="2400" smtClean="0">
                <a:solidFill>
                  <a:schemeClr val="bg1"/>
                </a:solidFill>
              </a:rPr>
              <a:t/>
            </a:r>
            <a:br>
              <a:rPr lang="en-US" sz="2400" smtClean="0">
                <a:solidFill>
                  <a:schemeClr val="bg1"/>
                </a:solidFill>
              </a:rPr>
            </a:br>
            <a:r>
              <a:rPr lang="en-US" sz="2400" smtClean="0">
                <a:solidFill>
                  <a:schemeClr val="bg1"/>
                </a:solidFill>
              </a:rPr>
              <a:t>					</a:t>
            </a:r>
            <a:r>
              <a:rPr lang="en-US" sz="2000" smtClean="0">
                <a:solidFill>
                  <a:schemeClr val="bg1"/>
                </a:solidFill>
              </a:rPr>
              <a:t>Lewis H. Lapham</a:t>
            </a: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sz="1800" b="1" dirty="0">
                <a:solidFill>
                  <a:schemeClr val="accent1">
                    <a:lumMod val="20000"/>
                    <a:lumOff val="80000"/>
                  </a:schemeClr>
                </a:solidFill>
                <a:latin typeface="Bell MT" pitchFamily="18" charset="0"/>
                <a:ea typeface="+mn-ea"/>
                <a:cs typeface="+mn-cs"/>
              </a:rPr>
              <a:t>2012 CRWLTC				                                                            	 </a:t>
            </a:r>
            <a:r>
              <a:rPr lang="en-US" sz="1800" b="1" dirty="0">
                <a:solidFill>
                  <a:schemeClr val="accent1">
                    <a:lumMod val="20000"/>
                    <a:lumOff val="80000"/>
                  </a:schemeClr>
                </a:solidFill>
                <a:latin typeface="+mn-lt"/>
                <a:ea typeface="+mn-ea"/>
                <a:cs typeface="Times New Roman"/>
              </a:rPr>
              <a:t>Page 5</a:t>
            </a:r>
            <a:endParaRPr lang="en-US" sz="1800" b="1" dirty="0">
              <a:solidFill>
                <a:schemeClr val="accent1">
                  <a:lumMod val="20000"/>
                  <a:lumOff val="80000"/>
                </a:schemeClr>
              </a:solidFill>
              <a:latin typeface="+mn-lt"/>
              <a:ea typeface="+mn-ea"/>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533400"/>
            <a:ext cx="8229600" cy="685800"/>
          </a:xfrm>
        </p:spPr>
        <p:txBody>
          <a:bodyPr/>
          <a:lstStyle/>
          <a:p>
            <a:pPr eaLnBrk="1" fontAlgn="auto" hangingPunct="1">
              <a:lnSpc>
                <a:spcPct val="90000"/>
              </a:lnSpc>
              <a:spcAft>
                <a:spcPts val="0"/>
              </a:spcAft>
              <a:defRPr/>
            </a:pPr>
            <a:r>
              <a:rPr lang="en-US" sz="3200" dirty="0" smtClean="0">
                <a:solidFill>
                  <a:srgbClr val="EA0000"/>
                </a:solidFill>
                <a:ea typeface="+mj-ea"/>
                <a:cs typeface="+mj-cs"/>
              </a:rPr>
              <a:t>WHAT IS “CREATING?’</a:t>
            </a:r>
            <a:endParaRPr lang="en-US" sz="3200" dirty="0">
              <a:solidFill>
                <a:srgbClr val="EA0000"/>
              </a:solidFill>
              <a:ea typeface="+mj-ea"/>
              <a:cs typeface="+mj-cs"/>
            </a:endParaRPr>
          </a:p>
        </p:txBody>
      </p:sp>
      <p:sp>
        <p:nvSpPr>
          <p:cNvPr id="22531" name="Subtitle 6"/>
          <p:cNvSpPr>
            <a:spLocks noGrp="1"/>
          </p:cNvSpPr>
          <p:nvPr>
            <p:ph type="subTitle" idx="1"/>
          </p:nvPr>
        </p:nvSpPr>
        <p:spPr>
          <a:xfrm>
            <a:off x="914400" y="1828800"/>
            <a:ext cx="7315200" cy="4419600"/>
          </a:xfrm>
        </p:spPr>
        <p:txBody>
          <a:bodyPr/>
          <a:lstStyle/>
          <a:p>
            <a:pPr algn="just" eaLnBrk="1" hangingPunct="1">
              <a:spcBef>
                <a:spcPts val="600"/>
              </a:spcBef>
            </a:pPr>
            <a:r>
              <a:rPr lang="en-US" sz="2400" b="1" smtClean="0">
                <a:solidFill>
                  <a:schemeClr val="bg1"/>
                </a:solidFill>
              </a:rPr>
              <a:t>creatus &lt;</a:t>
            </a:r>
            <a:r>
              <a:rPr lang="en-US" sz="2400" b="1" i="1" smtClean="0">
                <a:solidFill>
                  <a:schemeClr val="bg1"/>
                </a:solidFill>
              </a:rPr>
              <a:t>to make, produce – extrapolation:  arise, grow</a:t>
            </a:r>
            <a:r>
              <a:rPr lang="en-US" sz="2400" b="1" smtClean="0">
                <a:solidFill>
                  <a:schemeClr val="bg1"/>
                </a:solidFill>
              </a:rPr>
              <a:t>&gt;</a:t>
            </a:r>
            <a:endParaRPr lang="en-US" sz="2400" smtClean="0">
              <a:solidFill>
                <a:schemeClr val="bg1"/>
              </a:solidFill>
            </a:endParaRPr>
          </a:p>
          <a:p>
            <a:pPr algn="l" eaLnBrk="1" hangingPunct="1">
              <a:spcBef>
                <a:spcPts val="600"/>
              </a:spcBef>
            </a:pPr>
            <a:r>
              <a:rPr lang="en-US" sz="2400" b="1" smtClean="0">
                <a:solidFill>
                  <a:schemeClr val="bg1"/>
                </a:solidFill>
              </a:rPr>
              <a:t>	T</a:t>
            </a:r>
            <a:r>
              <a:rPr lang="en-US" sz="2400" smtClean="0">
                <a:solidFill>
                  <a:schemeClr val="bg1"/>
                </a:solidFill>
              </a:rPr>
              <a:t>o bring into existence </a:t>
            </a:r>
            <a:br>
              <a:rPr lang="en-US" sz="2400" smtClean="0">
                <a:solidFill>
                  <a:schemeClr val="bg1"/>
                </a:solidFill>
              </a:rPr>
            </a:br>
            <a:r>
              <a:rPr lang="en-US" sz="2400" smtClean="0">
                <a:solidFill>
                  <a:schemeClr val="bg1"/>
                </a:solidFill>
              </a:rPr>
              <a:t>	</a:t>
            </a:r>
          </a:p>
          <a:p>
            <a:pPr algn="l" eaLnBrk="1" hangingPunct="1">
              <a:spcBef>
                <a:spcPts val="600"/>
              </a:spcBef>
            </a:pPr>
            <a:r>
              <a:rPr lang="en-US" sz="2400" smtClean="0">
                <a:solidFill>
                  <a:schemeClr val="bg1"/>
                </a:solidFill>
              </a:rPr>
              <a:t>	To produce or bring about by a course of 	action or behavior </a:t>
            </a:r>
            <a:br>
              <a:rPr lang="en-US" sz="2400" smtClean="0">
                <a:solidFill>
                  <a:schemeClr val="bg1"/>
                </a:solidFill>
              </a:rPr>
            </a:br>
            <a:r>
              <a:rPr lang="en-US" sz="2400" smtClean="0">
                <a:solidFill>
                  <a:schemeClr val="bg1"/>
                </a:solidFill>
              </a:rPr>
              <a:t>	</a:t>
            </a:r>
            <a:endParaRPr lang="en-US" sz="2400" b="1" smtClean="0">
              <a:solidFill>
                <a:schemeClr val="bg1"/>
              </a:solidFill>
            </a:endParaRPr>
          </a:p>
          <a:p>
            <a:pPr algn="l" eaLnBrk="1" hangingPunct="1">
              <a:spcBef>
                <a:spcPts val="600"/>
              </a:spcBef>
            </a:pPr>
            <a:r>
              <a:rPr lang="en-US" sz="2400" b="1" smtClean="0">
                <a:solidFill>
                  <a:schemeClr val="bg1"/>
                </a:solidFill>
              </a:rPr>
              <a:t>	T</a:t>
            </a:r>
            <a:r>
              <a:rPr lang="en-US" sz="2400" smtClean="0">
                <a:solidFill>
                  <a:schemeClr val="bg1"/>
                </a:solidFill>
              </a:rPr>
              <a:t>o produce through imaginative skill</a:t>
            </a: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sz="1800" b="1" dirty="0">
                <a:solidFill>
                  <a:schemeClr val="accent1">
                    <a:lumMod val="20000"/>
                    <a:lumOff val="80000"/>
                  </a:schemeClr>
                </a:solidFill>
                <a:latin typeface="Bell MT" pitchFamily="18" charset="0"/>
                <a:ea typeface="+mn-ea"/>
                <a:cs typeface="+mn-cs"/>
              </a:rPr>
              <a:t>2012 CRWLTC				                                                            	 </a:t>
            </a:r>
            <a:r>
              <a:rPr lang="en-US" sz="1800" b="1" dirty="0">
                <a:solidFill>
                  <a:schemeClr val="accent1">
                    <a:lumMod val="20000"/>
                    <a:lumOff val="80000"/>
                  </a:schemeClr>
                </a:solidFill>
                <a:latin typeface="+mn-lt"/>
                <a:ea typeface="+mn-ea"/>
                <a:cs typeface="Times New Roman"/>
              </a:rPr>
              <a:t>Page 6</a:t>
            </a:r>
            <a:endParaRPr lang="en-US" sz="1800" b="1" dirty="0">
              <a:solidFill>
                <a:schemeClr val="accent1">
                  <a:lumMod val="20000"/>
                  <a:lumOff val="80000"/>
                </a:schemeClr>
              </a:solidFill>
              <a:latin typeface="+mn-lt"/>
              <a:ea typeface="+mn-ea"/>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533400"/>
            <a:ext cx="8229600" cy="685800"/>
          </a:xfrm>
        </p:spPr>
        <p:txBody>
          <a:bodyPr/>
          <a:lstStyle/>
          <a:p>
            <a:pPr eaLnBrk="1" fontAlgn="auto" hangingPunct="1">
              <a:lnSpc>
                <a:spcPct val="90000"/>
              </a:lnSpc>
              <a:spcAft>
                <a:spcPts val="0"/>
              </a:spcAft>
              <a:defRPr/>
            </a:pPr>
            <a:r>
              <a:rPr lang="en-US" sz="3200" dirty="0" smtClean="0">
                <a:solidFill>
                  <a:srgbClr val="EA0000"/>
                </a:solidFill>
                <a:ea typeface="+mj-ea"/>
                <a:cs typeface="+mj-cs"/>
              </a:rPr>
              <a:t>WHAT IS “inspiration?’</a:t>
            </a:r>
            <a:endParaRPr lang="en-US" sz="3200" dirty="0">
              <a:solidFill>
                <a:srgbClr val="EA0000"/>
              </a:solidFill>
              <a:ea typeface="+mj-ea"/>
              <a:cs typeface="+mj-cs"/>
            </a:endParaRPr>
          </a:p>
        </p:txBody>
      </p:sp>
      <p:sp>
        <p:nvSpPr>
          <p:cNvPr id="24579" name="Subtitle 6"/>
          <p:cNvSpPr>
            <a:spLocks noGrp="1"/>
          </p:cNvSpPr>
          <p:nvPr>
            <p:ph type="subTitle" idx="1"/>
          </p:nvPr>
        </p:nvSpPr>
        <p:spPr>
          <a:xfrm>
            <a:off x="914400" y="1828800"/>
            <a:ext cx="7315200" cy="4419600"/>
          </a:xfrm>
        </p:spPr>
        <p:txBody>
          <a:bodyPr/>
          <a:lstStyle/>
          <a:p>
            <a:pPr algn="just" eaLnBrk="1" hangingPunct="1">
              <a:spcBef>
                <a:spcPts val="600"/>
              </a:spcBef>
            </a:pPr>
            <a:r>
              <a:rPr lang="en-US" sz="2400" b="1" smtClean="0">
                <a:solidFill>
                  <a:schemeClr val="bg1"/>
                </a:solidFill>
              </a:rPr>
              <a:t>inspiratus &lt;</a:t>
            </a:r>
            <a:r>
              <a:rPr lang="en-US" sz="2400" b="1" i="1" smtClean="0">
                <a:solidFill>
                  <a:schemeClr val="bg1"/>
                </a:solidFill>
              </a:rPr>
              <a:t>inflame, blow into; to breathe</a:t>
            </a:r>
            <a:r>
              <a:rPr lang="en-US" sz="2400" b="1" smtClean="0">
                <a:solidFill>
                  <a:schemeClr val="bg1"/>
                </a:solidFill>
              </a:rPr>
              <a:t>&gt;</a:t>
            </a:r>
          </a:p>
          <a:p>
            <a:pPr algn="just" eaLnBrk="1" hangingPunct="1">
              <a:spcBef>
                <a:spcPts val="600"/>
              </a:spcBef>
            </a:pPr>
            <a:endParaRPr lang="en-US" sz="2400" smtClean="0">
              <a:solidFill>
                <a:schemeClr val="bg1"/>
              </a:solidFill>
            </a:endParaRPr>
          </a:p>
          <a:p>
            <a:pPr algn="l" eaLnBrk="1" hangingPunct="1">
              <a:spcBef>
                <a:spcPts val="600"/>
              </a:spcBef>
            </a:pPr>
            <a:r>
              <a:rPr lang="en-US" sz="2400" b="1" smtClean="0">
                <a:solidFill>
                  <a:schemeClr val="bg1"/>
                </a:solidFill>
              </a:rPr>
              <a:t>	T</a:t>
            </a:r>
            <a:r>
              <a:rPr lang="en-US" sz="2400" smtClean="0">
                <a:solidFill>
                  <a:schemeClr val="bg1"/>
                </a:solidFill>
              </a:rPr>
              <a:t>he action or power of moving the intellect or 	emotions; the act of influencing or suggesting 	opinions.</a:t>
            </a:r>
          </a:p>
          <a:p>
            <a:pPr algn="l" eaLnBrk="1" hangingPunct="1">
              <a:spcBef>
                <a:spcPts val="600"/>
              </a:spcBef>
            </a:pPr>
            <a:r>
              <a:rPr lang="en-US" sz="2400" smtClean="0">
                <a:solidFill>
                  <a:schemeClr val="bg1"/>
                </a:solidFill>
              </a:rPr>
              <a:t/>
            </a:r>
            <a:br>
              <a:rPr lang="en-US" sz="2400" smtClean="0">
                <a:solidFill>
                  <a:schemeClr val="bg1"/>
                </a:solidFill>
              </a:rPr>
            </a:br>
            <a:r>
              <a:rPr lang="en-US" sz="2400" smtClean="0">
                <a:solidFill>
                  <a:schemeClr val="bg1"/>
                </a:solidFill>
              </a:rPr>
              <a:t>	The quality or state of being inspired </a:t>
            </a:r>
            <a:r>
              <a:rPr lang="en-US" sz="2400" b="1" smtClean="0">
                <a:solidFill>
                  <a:schemeClr val="bg1"/>
                </a:solidFill>
              </a:rPr>
              <a:t>b:</a:t>
            </a:r>
            <a:r>
              <a:rPr lang="en-US" sz="2400" smtClean="0">
                <a:solidFill>
                  <a:schemeClr val="bg1"/>
                </a:solidFill>
              </a:rPr>
              <a:t> 	something that is inspired.</a:t>
            </a:r>
            <a:br>
              <a:rPr lang="en-US" sz="2400" smtClean="0">
                <a:solidFill>
                  <a:schemeClr val="bg1"/>
                </a:solidFill>
              </a:rPr>
            </a:br>
            <a:endParaRPr lang="en-US" sz="2400" smtClean="0">
              <a:solidFill>
                <a:schemeClr val="bg1"/>
              </a:solidFill>
            </a:endParaRPr>
          </a:p>
          <a:p>
            <a:pPr algn="l" eaLnBrk="1" hangingPunct="1">
              <a:spcBef>
                <a:spcPts val="600"/>
              </a:spcBef>
            </a:pPr>
            <a:r>
              <a:rPr lang="en-US" sz="2400" smtClean="0">
                <a:solidFill>
                  <a:schemeClr val="bg1"/>
                </a:solidFill>
              </a:rPr>
              <a:t>	An inspiring agent or influence.</a:t>
            </a: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sz="1800" b="1" dirty="0">
                <a:solidFill>
                  <a:schemeClr val="accent1">
                    <a:lumMod val="20000"/>
                    <a:lumOff val="80000"/>
                  </a:schemeClr>
                </a:solidFill>
                <a:latin typeface="Bell MT" pitchFamily="18" charset="0"/>
                <a:ea typeface="+mn-ea"/>
                <a:cs typeface="+mn-cs"/>
              </a:rPr>
              <a:t>2012 CRWLTC				                                                            	 </a:t>
            </a:r>
            <a:r>
              <a:rPr lang="en-US" sz="1800" b="1" dirty="0">
                <a:solidFill>
                  <a:schemeClr val="accent1">
                    <a:lumMod val="20000"/>
                    <a:lumOff val="80000"/>
                  </a:schemeClr>
                </a:solidFill>
                <a:latin typeface="+mn-lt"/>
                <a:ea typeface="+mn-ea"/>
                <a:cs typeface="Times New Roman"/>
              </a:rPr>
              <a:t>Page 7</a:t>
            </a:r>
            <a:endParaRPr lang="en-US" sz="1800" b="1" dirty="0">
              <a:solidFill>
                <a:schemeClr val="accent1">
                  <a:lumMod val="20000"/>
                  <a:lumOff val="80000"/>
                </a:schemeClr>
              </a:solidFill>
              <a:latin typeface="+mn-lt"/>
              <a:ea typeface="+mn-ea"/>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533400"/>
            <a:ext cx="8229600" cy="685800"/>
          </a:xfrm>
        </p:spPr>
        <p:txBody>
          <a:bodyPr/>
          <a:lstStyle/>
          <a:p>
            <a:pPr eaLnBrk="1" fontAlgn="auto" hangingPunct="1">
              <a:lnSpc>
                <a:spcPct val="90000"/>
              </a:lnSpc>
              <a:spcAft>
                <a:spcPts val="0"/>
              </a:spcAft>
              <a:defRPr/>
            </a:pPr>
            <a:r>
              <a:rPr lang="en-US" sz="3200" dirty="0" smtClean="0">
                <a:solidFill>
                  <a:srgbClr val="EA0000"/>
                </a:solidFill>
                <a:ea typeface="+mj-ea"/>
                <a:cs typeface="+mj-cs"/>
              </a:rPr>
              <a:t>WHAT IS “managing?’</a:t>
            </a:r>
            <a:endParaRPr lang="en-US" sz="3200" dirty="0">
              <a:solidFill>
                <a:srgbClr val="EA0000"/>
              </a:solidFill>
              <a:ea typeface="+mj-ea"/>
              <a:cs typeface="+mj-cs"/>
            </a:endParaRPr>
          </a:p>
        </p:txBody>
      </p:sp>
      <p:sp>
        <p:nvSpPr>
          <p:cNvPr id="26627" name="Subtitle 6"/>
          <p:cNvSpPr>
            <a:spLocks noGrp="1"/>
          </p:cNvSpPr>
          <p:nvPr>
            <p:ph type="subTitle" idx="1"/>
          </p:nvPr>
        </p:nvSpPr>
        <p:spPr>
          <a:xfrm>
            <a:off x="914400" y="1828800"/>
            <a:ext cx="7315200" cy="4419600"/>
          </a:xfrm>
        </p:spPr>
        <p:txBody>
          <a:bodyPr/>
          <a:lstStyle/>
          <a:p>
            <a:pPr algn="just" eaLnBrk="1" hangingPunct="1">
              <a:spcBef>
                <a:spcPts val="600"/>
              </a:spcBef>
            </a:pPr>
            <a:r>
              <a:rPr lang="en-US" sz="2400" b="1" smtClean="0">
                <a:solidFill>
                  <a:schemeClr val="bg1"/>
                </a:solidFill>
              </a:rPr>
              <a:t>maneggiare</a:t>
            </a:r>
            <a:r>
              <a:rPr lang="en-US" sz="2400" b="1" i="1" smtClean="0">
                <a:solidFill>
                  <a:schemeClr val="bg1"/>
                </a:solidFill>
              </a:rPr>
              <a:t> &lt;to handle&gt;</a:t>
            </a:r>
          </a:p>
          <a:p>
            <a:pPr algn="just" eaLnBrk="1" hangingPunct="1">
              <a:spcBef>
                <a:spcPts val="600"/>
              </a:spcBef>
            </a:pPr>
            <a:endParaRPr lang="en-US" sz="2400" b="1" i="1" smtClean="0">
              <a:solidFill>
                <a:schemeClr val="bg1"/>
              </a:solidFill>
            </a:endParaRPr>
          </a:p>
          <a:p>
            <a:pPr algn="just" eaLnBrk="1" hangingPunct="1">
              <a:spcBef>
                <a:spcPts val="600"/>
              </a:spcBef>
            </a:pPr>
            <a:r>
              <a:rPr lang="en-US" sz="2400" b="1" smtClean="0">
                <a:solidFill>
                  <a:schemeClr val="bg1"/>
                </a:solidFill>
              </a:rPr>
              <a:t>	</a:t>
            </a:r>
            <a:r>
              <a:rPr lang="en-US" sz="2400" smtClean="0">
                <a:solidFill>
                  <a:schemeClr val="bg1"/>
                </a:solidFill>
              </a:rPr>
              <a:t>To handle or direct with a degree of skill; as 	to make and keep compliant </a:t>
            </a:r>
            <a:r>
              <a:rPr lang="en-US" sz="2400" b="1" smtClean="0">
                <a:solidFill>
                  <a:schemeClr val="bg1"/>
                </a:solidFill>
              </a:rPr>
              <a:t>b:</a:t>
            </a:r>
            <a:r>
              <a:rPr lang="en-US" sz="2400" smtClean="0">
                <a:solidFill>
                  <a:schemeClr val="bg1"/>
                </a:solidFill>
              </a:rPr>
              <a:t> to treat with 	care; to exercise executive, administrative, 	and supervisory direction of.</a:t>
            </a:r>
          </a:p>
          <a:p>
            <a:pPr algn="just" eaLnBrk="1" hangingPunct="1">
              <a:spcBef>
                <a:spcPts val="600"/>
              </a:spcBef>
            </a:pPr>
            <a:r>
              <a:rPr lang="en-US" sz="2400" smtClean="0">
                <a:solidFill>
                  <a:schemeClr val="bg1"/>
                </a:solidFill>
              </a:rPr>
              <a:t/>
            </a:r>
            <a:br>
              <a:rPr lang="en-US" sz="2400" smtClean="0">
                <a:solidFill>
                  <a:schemeClr val="bg1"/>
                </a:solidFill>
              </a:rPr>
            </a:br>
            <a:r>
              <a:rPr lang="en-US" sz="2400" smtClean="0">
                <a:solidFill>
                  <a:schemeClr val="bg1"/>
                </a:solidFill>
              </a:rPr>
              <a:t>	To work upon or try to alter for a purpose. </a:t>
            </a:r>
            <a:br>
              <a:rPr lang="en-US" sz="2400" smtClean="0">
                <a:solidFill>
                  <a:schemeClr val="bg1"/>
                </a:solidFill>
              </a:rPr>
            </a:br>
            <a:endParaRPr lang="en-US" sz="2400" smtClean="0">
              <a:solidFill>
                <a:schemeClr val="bg1"/>
              </a:solidFill>
            </a:endParaRPr>
          </a:p>
          <a:p>
            <a:pPr algn="just" eaLnBrk="1" hangingPunct="1">
              <a:spcBef>
                <a:spcPts val="600"/>
              </a:spcBef>
            </a:pPr>
            <a:r>
              <a:rPr lang="en-US" sz="2400" b="1" smtClean="0">
                <a:solidFill>
                  <a:schemeClr val="bg1"/>
                </a:solidFill>
              </a:rPr>
              <a:t>	</a:t>
            </a:r>
            <a:r>
              <a:rPr lang="en-US" sz="2400" smtClean="0">
                <a:solidFill>
                  <a:schemeClr val="bg1"/>
                </a:solidFill>
              </a:rPr>
              <a:t>To succeed in accomplishing.</a:t>
            </a: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sz="1800" b="1" dirty="0">
                <a:solidFill>
                  <a:schemeClr val="accent1">
                    <a:lumMod val="20000"/>
                    <a:lumOff val="80000"/>
                  </a:schemeClr>
                </a:solidFill>
                <a:latin typeface="Bell MT" pitchFamily="18" charset="0"/>
                <a:ea typeface="+mn-ea"/>
                <a:cs typeface="+mn-cs"/>
              </a:rPr>
              <a:t>2012 CRWLTC				                                                            	 </a:t>
            </a:r>
            <a:r>
              <a:rPr lang="en-US" sz="1800" b="1" dirty="0">
                <a:solidFill>
                  <a:schemeClr val="accent1">
                    <a:lumMod val="20000"/>
                    <a:lumOff val="80000"/>
                  </a:schemeClr>
                </a:solidFill>
                <a:latin typeface="+mn-lt"/>
                <a:ea typeface="+mn-ea"/>
                <a:cs typeface="Times New Roman"/>
              </a:rPr>
              <a:t>Page 8</a:t>
            </a:r>
            <a:endParaRPr lang="en-US" sz="1800" b="1" dirty="0">
              <a:solidFill>
                <a:schemeClr val="accent1">
                  <a:lumMod val="20000"/>
                  <a:lumOff val="80000"/>
                </a:schemeClr>
              </a:solidFill>
              <a:latin typeface="+mn-lt"/>
              <a:ea typeface="+mn-ea"/>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533400"/>
            <a:ext cx="8229600" cy="685800"/>
          </a:xfrm>
        </p:spPr>
        <p:txBody>
          <a:bodyPr/>
          <a:lstStyle/>
          <a:p>
            <a:pPr eaLnBrk="1" fontAlgn="auto" hangingPunct="1">
              <a:lnSpc>
                <a:spcPct val="90000"/>
              </a:lnSpc>
              <a:spcAft>
                <a:spcPts val="0"/>
              </a:spcAft>
              <a:defRPr/>
            </a:pPr>
            <a:r>
              <a:rPr lang="en-US" sz="3200" dirty="0" smtClean="0">
                <a:solidFill>
                  <a:srgbClr val="EA0000"/>
                </a:solidFill>
                <a:ea typeface="+mj-ea"/>
                <a:cs typeface="+mj-cs"/>
              </a:rPr>
              <a:t>WHAT IS “responsibility?’</a:t>
            </a:r>
            <a:endParaRPr lang="en-US" sz="3200" dirty="0">
              <a:solidFill>
                <a:srgbClr val="EA0000"/>
              </a:solidFill>
              <a:ea typeface="+mj-ea"/>
              <a:cs typeface="+mj-cs"/>
            </a:endParaRPr>
          </a:p>
        </p:txBody>
      </p:sp>
      <p:sp>
        <p:nvSpPr>
          <p:cNvPr id="28675" name="Subtitle 6"/>
          <p:cNvSpPr>
            <a:spLocks noGrp="1"/>
          </p:cNvSpPr>
          <p:nvPr>
            <p:ph type="subTitle" idx="1"/>
          </p:nvPr>
        </p:nvSpPr>
        <p:spPr>
          <a:xfrm>
            <a:off x="914400" y="1828800"/>
            <a:ext cx="7467600" cy="4419600"/>
          </a:xfrm>
        </p:spPr>
        <p:txBody>
          <a:bodyPr/>
          <a:lstStyle/>
          <a:p>
            <a:pPr algn="just" eaLnBrk="1" hangingPunct="1">
              <a:spcBef>
                <a:spcPts val="600"/>
              </a:spcBef>
            </a:pPr>
            <a:r>
              <a:rPr lang="en-US" sz="2400" b="1" smtClean="0">
                <a:solidFill>
                  <a:schemeClr val="bg1"/>
                </a:solidFill>
              </a:rPr>
              <a:t>Responsus </a:t>
            </a:r>
            <a:r>
              <a:rPr lang="en-US" sz="2400" b="1" i="1" smtClean="0">
                <a:solidFill>
                  <a:schemeClr val="bg1"/>
                </a:solidFill>
              </a:rPr>
              <a:t>&lt;morally accountable for actions&gt;</a:t>
            </a:r>
          </a:p>
          <a:p>
            <a:pPr algn="just" eaLnBrk="1" hangingPunct="1">
              <a:spcBef>
                <a:spcPts val="600"/>
              </a:spcBef>
            </a:pPr>
            <a:endParaRPr lang="en-US" sz="2400" b="1" i="1" smtClean="0">
              <a:solidFill>
                <a:schemeClr val="bg1"/>
              </a:solidFill>
            </a:endParaRPr>
          </a:p>
          <a:p>
            <a:pPr algn="just" eaLnBrk="1" hangingPunct="1">
              <a:spcBef>
                <a:spcPts val="600"/>
              </a:spcBef>
            </a:pPr>
            <a:r>
              <a:rPr lang="en-US" sz="2400" b="1" smtClean="0">
                <a:solidFill>
                  <a:schemeClr val="bg1"/>
                </a:solidFill>
              </a:rPr>
              <a:t>	T</a:t>
            </a:r>
            <a:r>
              <a:rPr lang="en-US" sz="2400" smtClean="0">
                <a:solidFill>
                  <a:schemeClr val="bg1"/>
                </a:solidFill>
              </a:rPr>
              <a:t>he quality or state of being responsible: as 	moral, legal, or mental accountability;  	reliability, trustworthiness.</a:t>
            </a:r>
          </a:p>
          <a:p>
            <a:pPr algn="just" eaLnBrk="1" hangingPunct="1">
              <a:spcBef>
                <a:spcPts val="600"/>
              </a:spcBef>
            </a:pPr>
            <a:r>
              <a:rPr lang="en-US" sz="2400" smtClean="0">
                <a:solidFill>
                  <a:schemeClr val="bg1"/>
                </a:solidFill>
              </a:rPr>
              <a:t> </a:t>
            </a:r>
            <a:br>
              <a:rPr lang="en-US" sz="2400" smtClean="0">
                <a:solidFill>
                  <a:schemeClr val="bg1"/>
                </a:solidFill>
              </a:rPr>
            </a:br>
            <a:r>
              <a:rPr lang="en-US" sz="2400" smtClean="0">
                <a:solidFill>
                  <a:schemeClr val="bg1"/>
                </a:solidFill>
              </a:rPr>
              <a:t>	Something for which one is responsible.</a:t>
            </a: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sz="1800" b="1" dirty="0">
                <a:solidFill>
                  <a:schemeClr val="accent1">
                    <a:lumMod val="20000"/>
                    <a:lumOff val="80000"/>
                  </a:schemeClr>
                </a:solidFill>
                <a:latin typeface="Bell MT" pitchFamily="18" charset="0"/>
                <a:ea typeface="+mn-ea"/>
                <a:cs typeface="+mn-cs"/>
              </a:rPr>
              <a:t>2012 CRWLTC				                                                            	 </a:t>
            </a:r>
            <a:r>
              <a:rPr lang="en-US" sz="1800" b="1" dirty="0">
                <a:solidFill>
                  <a:schemeClr val="accent1">
                    <a:lumMod val="20000"/>
                    <a:lumOff val="80000"/>
                  </a:schemeClr>
                </a:solidFill>
                <a:latin typeface="+mn-lt"/>
                <a:ea typeface="+mn-ea"/>
                <a:cs typeface="Times New Roman"/>
              </a:rPr>
              <a:t>Page 9</a:t>
            </a:r>
            <a:endParaRPr lang="en-US" sz="1800" b="1" dirty="0">
              <a:solidFill>
                <a:schemeClr val="accent1">
                  <a:lumMod val="20000"/>
                  <a:lumOff val="80000"/>
                </a:schemeClr>
              </a:solidFill>
              <a:latin typeface="+mn-lt"/>
              <a:ea typeface="+mn-ea"/>
              <a:cs typeface="+mn-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533400"/>
            <a:ext cx="8229600" cy="685800"/>
          </a:xfrm>
        </p:spPr>
        <p:txBody>
          <a:bodyPr/>
          <a:lstStyle/>
          <a:p>
            <a:pPr eaLnBrk="1" fontAlgn="auto" hangingPunct="1">
              <a:lnSpc>
                <a:spcPct val="90000"/>
              </a:lnSpc>
              <a:spcAft>
                <a:spcPts val="0"/>
              </a:spcAft>
              <a:defRPr/>
            </a:pPr>
            <a:r>
              <a:rPr lang="en-US" sz="3200" dirty="0" smtClean="0">
                <a:solidFill>
                  <a:srgbClr val="EA0000"/>
                </a:solidFill>
                <a:ea typeface="+mj-ea"/>
                <a:cs typeface="+mj-cs"/>
              </a:rPr>
              <a:t>Why don’t we do?</a:t>
            </a:r>
            <a:endParaRPr lang="en-US" sz="3200" dirty="0">
              <a:solidFill>
                <a:srgbClr val="EA0000"/>
              </a:solidFill>
              <a:ea typeface="+mj-ea"/>
              <a:cs typeface="+mj-cs"/>
            </a:endParaRPr>
          </a:p>
        </p:txBody>
      </p:sp>
      <p:sp>
        <p:nvSpPr>
          <p:cNvPr id="30723" name="Subtitle 6"/>
          <p:cNvSpPr>
            <a:spLocks noGrp="1"/>
          </p:cNvSpPr>
          <p:nvPr>
            <p:ph type="subTitle" idx="1"/>
          </p:nvPr>
        </p:nvSpPr>
        <p:spPr>
          <a:xfrm>
            <a:off x="914400" y="1828800"/>
            <a:ext cx="7467600" cy="4419600"/>
          </a:xfrm>
        </p:spPr>
        <p:txBody>
          <a:bodyPr/>
          <a:lstStyle/>
          <a:p>
            <a:pPr algn="just" eaLnBrk="1" hangingPunct="1">
              <a:lnSpc>
                <a:spcPct val="120000"/>
              </a:lnSpc>
              <a:spcBef>
                <a:spcPts val="600"/>
              </a:spcBef>
            </a:pPr>
            <a:r>
              <a:rPr lang="en-US" sz="2400" b="1" smtClean="0">
                <a:solidFill>
                  <a:schemeClr val="bg1"/>
                </a:solidFill>
              </a:rPr>
              <a:t>Possibility 1: </a:t>
            </a:r>
            <a:r>
              <a:rPr lang="en-US" sz="2400" smtClean="0">
                <a:solidFill>
                  <a:schemeClr val="bg1"/>
                </a:solidFill>
              </a:rPr>
              <a:t>We are incompetent.</a:t>
            </a:r>
          </a:p>
          <a:p>
            <a:pPr algn="just" eaLnBrk="1" hangingPunct="1">
              <a:lnSpc>
                <a:spcPct val="120000"/>
              </a:lnSpc>
              <a:spcBef>
                <a:spcPts val="600"/>
              </a:spcBef>
            </a:pPr>
            <a:endParaRPr lang="en-US" sz="2400" smtClean="0">
              <a:solidFill>
                <a:schemeClr val="bg1"/>
              </a:solidFill>
            </a:endParaRPr>
          </a:p>
          <a:p>
            <a:pPr algn="just" eaLnBrk="1" hangingPunct="1">
              <a:lnSpc>
                <a:spcPct val="120000"/>
              </a:lnSpc>
              <a:spcBef>
                <a:spcPts val="600"/>
              </a:spcBef>
            </a:pPr>
            <a:r>
              <a:rPr lang="en-US" sz="2400" b="1" smtClean="0">
                <a:solidFill>
                  <a:schemeClr val="bg1"/>
                </a:solidFill>
              </a:rPr>
              <a:t>Possibility 2: </a:t>
            </a:r>
            <a:r>
              <a:rPr lang="en-US" sz="2400" smtClean="0">
                <a:solidFill>
                  <a:schemeClr val="bg1"/>
                </a:solidFill>
              </a:rPr>
              <a:t>We don’t know how to do the assigned task and are too prideful to seek advice and assistance.</a:t>
            </a:r>
          </a:p>
          <a:p>
            <a:pPr algn="just" eaLnBrk="1" hangingPunct="1">
              <a:lnSpc>
                <a:spcPct val="120000"/>
              </a:lnSpc>
              <a:spcBef>
                <a:spcPts val="600"/>
              </a:spcBef>
            </a:pPr>
            <a:endParaRPr lang="en-US" sz="2400" smtClean="0">
              <a:solidFill>
                <a:schemeClr val="bg1"/>
              </a:solidFill>
            </a:endParaRPr>
          </a:p>
          <a:p>
            <a:pPr algn="just" eaLnBrk="1" hangingPunct="1">
              <a:lnSpc>
                <a:spcPct val="120000"/>
              </a:lnSpc>
              <a:spcBef>
                <a:spcPts val="600"/>
              </a:spcBef>
            </a:pPr>
            <a:r>
              <a:rPr lang="en-US" sz="2400" b="1" smtClean="0">
                <a:solidFill>
                  <a:schemeClr val="bg1"/>
                </a:solidFill>
              </a:rPr>
              <a:t>Possibility 3: </a:t>
            </a:r>
            <a:r>
              <a:rPr lang="en-US" sz="2400" smtClean="0">
                <a:solidFill>
                  <a:schemeClr val="bg1"/>
                </a:solidFill>
              </a:rPr>
              <a:t>We don’t agree with what has been asked or is required and decide that passive aggressive behavior is the route to pursue.  </a:t>
            </a: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sz="1800" b="1" dirty="0">
                <a:solidFill>
                  <a:schemeClr val="accent1">
                    <a:lumMod val="20000"/>
                    <a:lumOff val="80000"/>
                  </a:schemeClr>
                </a:solidFill>
                <a:latin typeface="Bell MT" pitchFamily="18" charset="0"/>
                <a:ea typeface="+mn-ea"/>
                <a:cs typeface="+mn-cs"/>
              </a:rPr>
              <a:t>2012 CRWLTC				                                                           </a:t>
            </a:r>
            <a:r>
              <a:rPr lang="en-US" sz="1800" b="1" dirty="0">
                <a:solidFill>
                  <a:schemeClr val="accent1">
                    <a:lumMod val="20000"/>
                    <a:lumOff val="80000"/>
                  </a:schemeClr>
                </a:solidFill>
                <a:latin typeface="+mn-lt"/>
                <a:ea typeface="+mn-ea"/>
                <a:cs typeface="Times New Roman"/>
              </a:rPr>
              <a:t>Page 10</a:t>
            </a:r>
            <a:endParaRPr lang="en-US" sz="1800" b="1" dirty="0">
              <a:solidFill>
                <a:schemeClr val="accent1">
                  <a:lumMod val="20000"/>
                  <a:lumOff val="80000"/>
                </a:schemeClr>
              </a:solidFill>
              <a:latin typeface="+mn-lt"/>
              <a:ea typeface="+mn-ea"/>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533400"/>
            <a:ext cx="8229600" cy="685800"/>
          </a:xfrm>
        </p:spPr>
        <p:txBody>
          <a:bodyPr/>
          <a:lstStyle/>
          <a:p>
            <a:pPr eaLnBrk="1" fontAlgn="auto" hangingPunct="1">
              <a:lnSpc>
                <a:spcPct val="90000"/>
              </a:lnSpc>
              <a:spcAft>
                <a:spcPts val="0"/>
              </a:spcAft>
              <a:defRPr/>
            </a:pPr>
            <a:r>
              <a:rPr lang="en-US" sz="3200" dirty="0" smtClean="0">
                <a:solidFill>
                  <a:srgbClr val="EA0000"/>
                </a:solidFill>
                <a:ea typeface="+mj-ea"/>
                <a:cs typeface="+mj-cs"/>
              </a:rPr>
              <a:t>Why don’t we do?</a:t>
            </a:r>
            <a:endParaRPr lang="en-US" sz="3200" dirty="0">
              <a:solidFill>
                <a:srgbClr val="EA0000"/>
              </a:solidFill>
              <a:ea typeface="+mj-ea"/>
              <a:cs typeface="+mj-cs"/>
            </a:endParaRPr>
          </a:p>
        </p:txBody>
      </p:sp>
      <p:sp>
        <p:nvSpPr>
          <p:cNvPr id="32771" name="Subtitle 6"/>
          <p:cNvSpPr>
            <a:spLocks noGrp="1"/>
          </p:cNvSpPr>
          <p:nvPr>
            <p:ph type="subTitle" idx="1"/>
          </p:nvPr>
        </p:nvSpPr>
        <p:spPr>
          <a:xfrm>
            <a:off x="914400" y="1828800"/>
            <a:ext cx="7467600" cy="4419600"/>
          </a:xfrm>
        </p:spPr>
        <p:txBody>
          <a:bodyPr/>
          <a:lstStyle/>
          <a:p>
            <a:pPr algn="just" eaLnBrk="1" hangingPunct="1">
              <a:spcBef>
                <a:spcPts val="600"/>
              </a:spcBef>
            </a:pPr>
            <a:r>
              <a:rPr lang="en-US" sz="2400" b="1" smtClean="0">
                <a:solidFill>
                  <a:schemeClr val="bg1"/>
                </a:solidFill>
              </a:rPr>
              <a:t>Fact 1:</a:t>
            </a:r>
            <a:r>
              <a:rPr lang="en-US" sz="2400" smtClean="0">
                <a:solidFill>
                  <a:schemeClr val="bg1"/>
                </a:solidFill>
              </a:rPr>
              <a:t> Role that you have assumed comes with responsibilities.</a:t>
            </a:r>
          </a:p>
          <a:p>
            <a:pPr algn="just" eaLnBrk="1" hangingPunct="1">
              <a:spcBef>
                <a:spcPts val="600"/>
              </a:spcBef>
            </a:pPr>
            <a:endParaRPr lang="en-US" sz="2400" smtClean="0">
              <a:solidFill>
                <a:schemeClr val="bg1"/>
              </a:solidFill>
            </a:endParaRPr>
          </a:p>
          <a:p>
            <a:pPr algn="just" eaLnBrk="1" hangingPunct="1">
              <a:spcBef>
                <a:spcPts val="600"/>
              </a:spcBef>
            </a:pPr>
            <a:r>
              <a:rPr lang="en-US" sz="2400" b="1" smtClean="0">
                <a:solidFill>
                  <a:schemeClr val="bg1"/>
                </a:solidFill>
              </a:rPr>
              <a:t>Fact 2:</a:t>
            </a:r>
            <a:r>
              <a:rPr lang="en-US" sz="2400" smtClean="0">
                <a:solidFill>
                  <a:schemeClr val="bg1"/>
                </a:solidFill>
              </a:rPr>
              <a:t> No one is looking over your shoulder 24/7/365, reviewing your work or micromanaging you.</a:t>
            </a:r>
          </a:p>
          <a:p>
            <a:pPr algn="just" eaLnBrk="1" hangingPunct="1">
              <a:spcBef>
                <a:spcPts val="600"/>
              </a:spcBef>
            </a:pPr>
            <a:endParaRPr lang="en-US" sz="2400" smtClean="0">
              <a:solidFill>
                <a:schemeClr val="bg1"/>
              </a:solidFill>
            </a:endParaRPr>
          </a:p>
          <a:p>
            <a:pPr algn="just" eaLnBrk="1" hangingPunct="1">
              <a:spcBef>
                <a:spcPts val="600"/>
              </a:spcBef>
            </a:pPr>
            <a:r>
              <a:rPr lang="en-US" sz="2400" b="1" smtClean="0">
                <a:solidFill>
                  <a:schemeClr val="bg1"/>
                </a:solidFill>
              </a:rPr>
              <a:t>Fact 3:</a:t>
            </a:r>
            <a:r>
              <a:rPr lang="en-US" sz="2400" smtClean="0">
                <a:solidFill>
                  <a:schemeClr val="bg1"/>
                </a:solidFill>
              </a:rPr>
              <a:t> There is no immediate penalty or punitive action for not performing your duties.</a:t>
            </a: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sz="1800" b="1" dirty="0">
                <a:solidFill>
                  <a:schemeClr val="accent1">
                    <a:lumMod val="20000"/>
                    <a:lumOff val="80000"/>
                  </a:schemeClr>
                </a:solidFill>
                <a:latin typeface="Bell MT" pitchFamily="18" charset="0"/>
                <a:ea typeface="+mn-ea"/>
                <a:cs typeface="+mn-cs"/>
              </a:rPr>
              <a:t>2012 CRWLTC				                                                           </a:t>
            </a:r>
            <a:r>
              <a:rPr lang="en-US" sz="1800" b="1" dirty="0">
                <a:solidFill>
                  <a:schemeClr val="accent1">
                    <a:lumMod val="20000"/>
                    <a:lumOff val="80000"/>
                  </a:schemeClr>
                </a:solidFill>
                <a:latin typeface="+mn-lt"/>
                <a:ea typeface="+mn-ea"/>
                <a:cs typeface="Times New Roman"/>
              </a:rPr>
              <a:t>Page 11</a:t>
            </a:r>
            <a:endParaRPr lang="en-US" sz="1800" b="1" dirty="0">
              <a:solidFill>
                <a:schemeClr val="accent1">
                  <a:lumMod val="20000"/>
                  <a:lumOff val="80000"/>
                </a:schemeClr>
              </a:solidFill>
              <a:latin typeface="+mn-lt"/>
              <a:ea typeface="+mn-ea"/>
              <a:cs typeface="+mn-cs"/>
            </a:endParaRPr>
          </a:p>
        </p:txBody>
      </p:sp>
      <p:sp>
        <p:nvSpPr>
          <p:cNvPr id="32773" name="Rectangle 4"/>
          <p:cNvSpPr>
            <a:spLocks noChangeArrowheads="1"/>
          </p:cNvSpPr>
          <p:nvPr/>
        </p:nvSpPr>
        <p:spPr bwMode="auto">
          <a:xfrm>
            <a:off x="5562600" y="1295400"/>
            <a:ext cx="2479675" cy="366713"/>
          </a:xfrm>
          <a:prstGeom prst="rect">
            <a:avLst/>
          </a:prstGeom>
          <a:noFill/>
          <a:ln w="9525">
            <a:noFill/>
            <a:miter lim="800000"/>
            <a:headEnd/>
            <a:tailEnd/>
          </a:ln>
        </p:spPr>
        <p:txBody>
          <a:bodyPr>
            <a:prstTxWarp prst="textNoShape">
              <a:avLst/>
            </a:prstTxWarp>
            <a:spAutoFit/>
          </a:bodyPr>
          <a:lstStyle/>
          <a:p>
            <a:pPr algn="r"/>
            <a:r>
              <a:rPr lang="en-US" sz="1800" b="1">
                <a:solidFill>
                  <a:srgbClr val="D5D000"/>
                </a:solidFill>
                <a:latin typeface="Book Antiqua" pitchFamily="127" charset="0"/>
              </a:rPr>
              <a:t>CONTINUED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533400"/>
            <a:ext cx="8229600" cy="685800"/>
          </a:xfrm>
        </p:spPr>
        <p:txBody>
          <a:bodyPr/>
          <a:lstStyle/>
          <a:p>
            <a:pPr eaLnBrk="1" fontAlgn="auto" hangingPunct="1">
              <a:lnSpc>
                <a:spcPct val="90000"/>
              </a:lnSpc>
              <a:spcAft>
                <a:spcPts val="0"/>
              </a:spcAft>
              <a:defRPr/>
            </a:pPr>
            <a:r>
              <a:rPr lang="en-US" sz="3200" dirty="0" smtClean="0">
                <a:solidFill>
                  <a:srgbClr val="EA0000"/>
                </a:solidFill>
                <a:ea typeface="+mj-ea"/>
                <a:cs typeface="+mj-cs"/>
              </a:rPr>
              <a:t>Why don’t we do?</a:t>
            </a:r>
            <a:endParaRPr lang="en-US" sz="3200" dirty="0">
              <a:solidFill>
                <a:srgbClr val="EA0000"/>
              </a:solidFill>
              <a:ea typeface="+mj-ea"/>
              <a:cs typeface="+mj-cs"/>
            </a:endParaRPr>
          </a:p>
        </p:txBody>
      </p:sp>
      <p:sp>
        <p:nvSpPr>
          <p:cNvPr id="34819" name="Subtitle 6"/>
          <p:cNvSpPr>
            <a:spLocks noGrp="1"/>
          </p:cNvSpPr>
          <p:nvPr>
            <p:ph type="subTitle" idx="1"/>
          </p:nvPr>
        </p:nvSpPr>
        <p:spPr>
          <a:xfrm>
            <a:off x="914400" y="1828800"/>
            <a:ext cx="7467600" cy="4419600"/>
          </a:xfrm>
        </p:spPr>
        <p:txBody>
          <a:bodyPr/>
          <a:lstStyle/>
          <a:p>
            <a:pPr algn="just" eaLnBrk="1" hangingPunct="1">
              <a:spcBef>
                <a:spcPts val="600"/>
              </a:spcBef>
            </a:pPr>
            <a:r>
              <a:rPr lang="en-US" sz="2400" b="1" smtClean="0">
                <a:solidFill>
                  <a:schemeClr val="bg1"/>
                </a:solidFill>
              </a:rPr>
              <a:t>Fact 4:</a:t>
            </a:r>
            <a:r>
              <a:rPr lang="en-US" sz="2400" smtClean="0">
                <a:solidFill>
                  <a:schemeClr val="bg1"/>
                </a:solidFill>
              </a:rPr>
              <a:t> Due to no one looking over your shoulder 24/7/365, no micromanagement and no fear of reprisal, things begin to slip, responsibilities “go sideways.”</a:t>
            </a:r>
          </a:p>
          <a:p>
            <a:pPr algn="just" eaLnBrk="1" hangingPunct="1">
              <a:spcBef>
                <a:spcPts val="600"/>
              </a:spcBef>
            </a:pPr>
            <a:endParaRPr lang="en-US" sz="2400" smtClean="0">
              <a:solidFill>
                <a:schemeClr val="bg1"/>
              </a:solidFill>
            </a:endParaRPr>
          </a:p>
          <a:p>
            <a:pPr algn="just" eaLnBrk="1" hangingPunct="1">
              <a:spcBef>
                <a:spcPts val="600"/>
              </a:spcBef>
            </a:pPr>
            <a:r>
              <a:rPr lang="en-US" sz="2400" b="1" smtClean="0">
                <a:solidFill>
                  <a:schemeClr val="bg1"/>
                </a:solidFill>
              </a:rPr>
              <a:t>Fact 5:</a:t>
            </a:r>
            <a:r>
              <a:rPr lang="en-US" sz="2400" smtClean="0">
                <a:solidFill>
                  <a:schemeClr val="bg1"/>
                </a:solidFill>
              </a:rPr>
              <a:t> It’s relatively easy to hide from responsibility and to shirk duty due to facts 2, 3 and 4.</a:t>
            </a:r>
          </a:p>
          <a:p>
            <a:pPr algn="just" eaLnBrk="1" hangingPunct="1">
              <a:spcBef>
                <a:spcPts val="600"/>
              </a:spcBef>
            </a:pPr>
            <a:endParaRPr lang="en-US" sz="2400" smtClean="0">
              <a:solidFill>
                <a:schemeClr val="bg1"/>
              </a:solidFill>
            </a:endParaRPr>
          </a:p>
          <a:p>
            <a:pPr algn="just" eaLnBrk="1" hangingPunct="1">
              <a:spcBef>
                <a:spcPts val="600"/>
              </a:spcBef>
            </a:pPr>
            <a:r>
              <a:rPr lang="en-US" sz="2400" b="1" smtClean="0">
                <a:solidFill>
                  <a:schemeClr val="bg1"/>
                </a:solidFill>
              </a:rPr>
              <a:t>Fact 6:  </a:t>
            </a:r>
            <a:r>
              <a:rPr lang="en-US" sz="2400" smtClean="0">
                <a:solidFill>
                  <a:schemeClr val="bg1"/>
                </a:solidFill>
              </a:rPr>
              <a:t>You can run, but you cannot hide.</a:t>
            </a: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sz="1800" b="1" dirty="0">
                <a:solidFill>
                  <a:schemeClr val="accent1">
                    <a:lumMod val="20000"/>
                    <a:lumOff val="80000"/>
                  </a:schemeClr>
                </a:solidFill>
                <a:latin typeface="Bell MT" pitchFamily="18" charset="0"/>
                <a:ea typeface="+mn-ea"/>
                <a:cs typeface="+mn-cs"/>
              </a:rPr>
              <a:t>2012 CRWLTC				                                                           </a:t>
            </a:r>
            <a:r>
              <a:rPr lang="en-US" sz="1800" b="1" dirty="0">
                <a:solidFill>
                  <a:schemeClr val="accent1">
                    <a:lumMod val="20000"/>
                    <a:lumOff val="80000"/>
                  </a:schemeClr>
                </a:solidFill>
                <a:latin typeface="+mn-lt"/>
                <a:ea typeface="+mn-ea"/>
                <a:cs typeface="Times New Roman"/>
              </a:rPr>
              <a:t>Page 12</a:t>
            </a:r>
            <a:endParaRPr lang="en-US" sz="1800" b="1" dirty="0">
              <a:solidFill>
                <a:schemeClr val="accent1">
                  <a:lumMod val="20000"/>
                  <a:lumOff val="80000"/>
                </a:schemeClr>
              </a:solidFill>
              <a:latin typeface="+mn-lt"/>
              <a:ea typeface="+mn-ea"/>
              <a:cs typeface="+mn-cs"/>
            </a:endParaRPr>
          </a:p>
        </p:txBody>
      </p:sp>
      <p:sp>
        <p:nvSpPr>
          <p:cNvPr id="34821" name="Rectangle 4"/>
          <p:cNvSpPr>
            <a:spLocks noChangeArrowheads="1"/>
          </p:cNvSpPr>
          <p:nvPr/>
        </p:nvSpPr>
        <p:spPr bwMode="auto">
          <a:xfrm>
            <a:off x="5562600" y="1295400"/>
            <a:ext cx="2479675" cy="366713"/>
          </a:xfrm>
          <a:prstGeom prst="rect">
            <a:avLst/>
          </a:prstGeom>
          <a:noFill/>
          <a:ln w="9525">
            <a:noFill/>
            <a:miter lim="800000"/>
            <a:headEnd/>
            <a:tailEnd/>
          </a:ln>
        </p:spPr>
        <p:txBody>
          <a:bodyPr>
            <a:prstTxWarp prst="textNoShape">
              <a:avLst/>
            </a:prstTxWarp>
            <a:spAutoFit/>
          </a:bodyPr>
          <a:lstStyle/>
          <a:p>
            <a:pPr algn="r"/>
            <a:r>
              <a:rPr lang="en-US" sz="1800" b="1">
                <a:solidFill>
                  <a:srgbClr val="D5D000"/>
                </a:solidFill>
                <a:latin typeface="Book Antiqua" pitchFamily="127" charset="0"/>
              </a:rPr>
              <a:t>CONTINUED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533400"/>
            <a:ext cx="8229600" cy="685800"/>
          </a:xfrm>
        </p:spPr>
        <p:txBody>
          <a:bodyPr/>
          <a:lstStyle/>
          <a:p>
            <a:pPr eaLnBrk="1" fontAlgn="auto" hangingPunct="1">
              <a:lnSpc>
                <a:spcPct val="90000"/>
              </a:lnSpc>
              <a:spcAft>
                <a:spcPts val="0"/>
              </a:spcAft>
              <a:defRPr/>
            </a:pPr>
            <a:r>
              <a:rPr lang="en-US" sz="3200" dirty="0" smtClean="0">
                <a:solidFill>
                  <a:srgbClr val="EA0000"/>
                </a:solidFill>
                <a:ea typeface="+mj-ea"/>
                <a:cs typeface="+mj-cs"/>
              </a:rPr>
              <a:t>Out with the old…</a:t>
            </a:r>
            <a:endParaRPr lang="en-US" sz="3200" dirty="0">
              <a:solidFill>
                <a:srgbClr val="EA0000"/>
              </a:solidFill>
              <a:ea typeface="+mj-ea"/>
              <a:cs typeface="+mj-cs"/>
            </a:endParaRPr>
          </a:p>
        </p:txBody>
      </p:sp>
      <p:sp>
        <p:nvSpPr>
          <p:cNvPr id="36867" name="Subtitle 6"/>
          <p:cNvSpPr>
            <a:spLocks noGrp="1"/>
          </p:cNvSpPr>
          <p:nvPr>
            <p:ph type="subTitle" idx="1"/>
          </p:nvPr>
        </p:nvSpPr>
        <p:spPr>
          <a:xfrm>
            <a:off x="914400" y="1828800"/>
            <a:ext cx="7467600" cy="4419600"/>
          </a:xfrm>
        </p:spPr>
        <p:txBody>
          <a:bodyPr/>
          <a:lstStyle/>
          <a:p>
            <a:pPr algn="just" eaLnBrk="1" hangingPunct="1">
              <a:lnSpc>
                <a:spcPct val="120000"/>
              </a:lnSpc>
              <a:spcBef>
                <a:spcPts val="600"/>
              </a:spcBef>
            </a:pPr>
            <a:r>
              <a:rPr lang="en-US" sz="2400" smtClean="0">
                <a:solidFill>
                  <a:schemeClr val="bg1"/>
                </a:solidFill>
              </a:rPr>
              <a:t>“W</a:t>
            </a:r>
            <a:r>
              <a:rPr lang="en-US" sz="2400" i="1" smtClean="0">
                <a:solidFill>
                  <a:schemeClr val="bg1"/>
                </a:solidFill>
              </a:rPr>
              <a:t>hen I was a child, I spake as a child, I understood as a child, I thought as a child: but when I became a man, I put away childish things.”</a:t>
            </a:r>
          </a:p>
          <a:p>
            <a:pPr algn="just" eaLnBrk="1" hangingPunct="1">
              <a:lnSpc>
                <a:spcPct val="120000"/>
              </a:lnSpc>
              <a:spcBef>
                <a:spcPts val="600"/>
              </a:spcBef>
            </a:pPr>
            <a:r>
              <a:rPr lang="en-US" sz="2400" smtClean="0">
                <a:solidFill>
                  <a:schemeClr val="bg1"/>
                </a:solidFill>
              </a:rPr>
              <a:t> 					1 Corinthians 13:11</a:t>
            </a:r>
          </a:p>
          <a:p>
            <a:pPr algn="just" eaLnBrk="1" hangingPunct="1">
              <a:lnSpc>
                <a:spcPct val="120000"/>
              </a:lnSpc>
              <a:spcBef>
                <a:spcPts val="600"/>
              </a:spcBef>
            </a:pPr>
            <a:r>
              <a:rPr lang="en-US" sz="2400" i="1" smtClean="0">
                <a:solidFill>
                  <a:schemeClr val="bg1"/>
                </a:solidFill>
              </a:rPr>
              <a:t>“Neither do men put new wine into old bottles: else the bottles break, and the wine runneth out, and the bottles perish: but they put new wine into new bottles, and both are preserved.” </a:t>
            </a:r>
            <a:r>
              <a:rPr lang="en-US" sz="2400" smtClean="0">
                <a:solidFill>
                  <a:schemeClr val="bg1"/>
                </a:solidFill>
              </a:rPr>
              <a:t>	  </a:t>
            </a:r>
          </a:p>
          <a:p>
            <a:pPr algn="just" eaLnBrk="1" hangingPunct="1">
              <a:lnSpc>
                <a:spcPct val="120000"/>
              </a:lnSpc>
              <a:spcBef>
                <a:spcPts val="600"/>
              </a:spcBef>
            </a:pPr>
            <a:r>
              <a:rPr lang="en-US" sz="2400" smtClean="0">
                <a:solidFill>
                  <a:schemeClr val="bg1"/>
                </a:solidFill>
              </a:rPr>
              <a:t>					Matthew 9:17</a:t>
            </a: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sz="1800" b="1" dirty="0">
                <a:solidFill>
                  <a:schemeClr val="accent1">
                    <a:lumMod val="20000"/>
                    <a:lumOff val="80000"/>
                  </a:schemeClr>
                </a:solidFill>
                <a:latin typeface="Bell MT" pitchFamily="18" charset="0"/>
                <a:ea typeface="+mn-ea"/>
                <a:cs typeface="+mn-cs"/>
              </a:rPr>
              <a:t>2012 CRWLTC				                                                           </a:t>
            </a:r>
            <a:r>
              <a:rPr lang="en-US" sz="1800" b="1" dirty="0">
                <a:solidFill>
                  <a:schemeClr val="accent1">
                    <a:lumMod val="20000"/>
                    <a:lumOff val="80000"/>
                  </a:schemeClr>
                </a:solidFill>
                <a:latin typeface="+mn-lt"/>
                <a:ea typeface="+mn-ea"/>
                <a:cs typeface="Times New Roman"/>
              </a:rPr>
              <a:t>Page 13</a:t>
            </a:r>
            <a:endParaRPr lang="en-US" sz="1800" b="1" dirty="0">
              <a:solidFill>
                <a:schemeClr val="accent1">
                  <a:lumMod val="20000"/>
                  <a:lumOff val="80000"/>
                </a:schemeClr>
              </a:solidFill>
              <a:latin typeface="+mn-lt"/>
              <a:ea typeface="+mn-ea"/>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533400"/>
            <a:ext cx="8229600" cy="685800"/>
          </a:xfrm>
        </p:spPr>
        <p:txBody>
          <a:bodyPr/>
          <a:lstStyle/>
          <a:p>
            <a:pPr eaLnBrk="1" fontAlgn="auto" hangingPunct="1">
              <a:lnSpc>
                <a:spcPct val="90000"/>
              </a:lnSpc>
              <a:spcAft>
                <a:spcPts val="0"/>
              </a:spcAft>
              <a:defRPr/>
            </a:pPr>
            <a:r>
              <a:rPr lang="en-US" sz="3200" dirty="0" smtClean="0">
                <a:solidFill>
                  <a:srgbClr val="EA0000"/>
                </a:solidFill>
                <a:ea typeface="+mj-ea"/>
                <a:cs typeface="+mj-cs"/>
              </a:rPr>
              <a:t>Out with the old…</a:t>
            </a:r>
            <a:endParaRPr lang="en-US" sz="3200" dirty="0">
              <a:solidFill>
                <a:srgbClr val="EA0000"/>
              </a:solidFill>
              <a:ea typeface="+mj-ea"/>
              <a:cs typeface="+mj-cs"/>
            </a:endParaRPr>
          </a:p>
        </p:txBody>
      </p:sp>
      <p:sp>
        <p:nvSpPr>
          <p:cNvPr id="38915" name="Subtitle 6"/>
          <p:cNvSpPr>
            <a:spLocks noGrp="1"/>
          </p:cNvSpPr>
          <p:nvPr>
            <p:ph type="subTitle" idx="1"/>
          </p:nvPr>
        </p:nvSpPr>
        <p:spPr>
          <a:xfrm>
            <a:off x="914400" y="1981200"/>
            <a:ext cx="7467600" cy="4267200"/>
          </a:xfrm>
        </p:spPr>
        <p:txBody>
          <a:bodyPr/>
          <a:lstStyle/>
          <a:p>
            <a:pPr algn="l" eaLnBrk="1" hangingPunct="1">
              <a:spcBef>
                <a:spcPts val="600"/>
              </a:spcBef>
            </a:pPr>
            <a:r>
              <a:rPr lang="en-US" sz="2400" smtClean="0">
                <a:solidFill>
                  <a:schemeClr val="bg1"/>
                </a:solidFill>
              </a:rPr>
              <a:t>Complete the following:</a:t>
            </a:r>
          </a:p>
          <a:p>
            <a:pPr algn="l" eaLnBrk="1" hangingPunct="1">
              <a:spcBef>
                <a:spcPts val="600"/>
              </a:spcBef>
            </a:pPr>
            <a:endParaRPr lang="en-US" sz="2400" smtClean="0">
              <a:solidFill>
                <a:schemeClr val="bg1"/>
              </a:solidFill>
            </a:endParaRPr>
          </a:p>
          <a:p>
            <a:pPr algn="l" eaLnBrk="1" hangingPunct="1">
              <a:spcBef>
                <a:spcPts val="600"/>
              </a:spcBef>
            </a:pPr>
            <a:r>
              <a:rPr lang="en-US" sz="2400" smtClean="0">
                <a:solidFill>
                  <a:schemeClr val="bg1"/>
                </a:solidFill>
              </a:rPr>
              <a:t>If you don’t know…		ask somebody</a:t>
            </a:r>
          </a:p>
          <a:p>
            <a:pPr algn="l" eaLnBrk="1" hangingPunct="1">
              <a:spcBef>
                <a:spcPts val="600"/>
              </a:spcBef>
            </a:pPr>
            <a:r>
              <a:rPr lang="en-US" sz="2400" smtClean="0">
                <a:solidFill>
                  <a:schemeClr val="bg1"/>
                </a:solidFill>
              </a:rPr>
              <a:t>Lead by…			example</a:t>
            </a:r>
          </a:p>
          <a:p>
            <a:pPr algn="l" eaLnBrk="1" hangingPunct="1">
              <a:spcBef>
                <a:spcPts val="600"/>
              </a:spcBef>
            </a:pPr>
            <a:r>
              <a:rPr lang="en-US" sz="2400" smtClean="0">
                <a:solidFill>
                  <a:schemeClr val="bg1"/>
                </a:solidFill>
              </a:rPr>
              <a:t>If you build it…		he (they) will come</a:t>
            </a:r>
          </a:p>
          <a:p>
            <a:pPr algn="l" eaLnBrk="1" hangingPunct="1">
              <a:spcBef>
                <a:spcPts val="600"/>
              </a:spcBef>
            </a:pPr>
            <a:r>
              <a:rPr lang="en-US" sz="2400" smtClean="0">
                <a:solidFill>
                  <a:schemeClr val="bg1"/>
                </a:solidFill>
              </a:rPr>
              <a:t>Heavy is the head…		that wears the crown</a:t>
            </a:r>
          </a:p>
          <a:p>
            <a:pPr algn="l" eaLnBrk="1" hangingPunct="1">
              <a:spcBef>
                <a:spcPts val="600"/>
              </a:spcBef>
            </a:pPr>
            <a:r>
              <a:rPr lang="en-US" sz="2400" smtClean="0">
                <a:solidFill>
                  <a:schemeClr val="bg1"/>
                </a:solidFill>
              </a:rPr>
              <a:t>So goes the head…		so goes the body</a:t>
            </a: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sz="1800" b="1" dirty="0">
                <a:solidFill>
                  <a:schemeClr val="accent1">
                    <a:lumMod val="20000"/>
                    <a:lumOff val="80000"/>
                  </a:schemeClr>
                </a:solidFill>
                <a:latin typeface="Bell MT" pitchFamily="18" charset="0"/>
                <a:ea typeface="+mn-ea"/>
                <a:cs typeface="+mn-cs"/>
              </a:rPr>
              <a:t>2012 CRWLTC				                                                           </a:t>
            </a:r>
            <a:r>
              <a:rPr lang="en-US" sz="1800" b="1" dirty="0">
                <a:solidFill>
                  <a:schemeClr val="accent1">
                    <a:lumMod val="20000"/>
                    <a:lumOff val="80000"/>
                  </a:schemeClr>
                </a:solidFill>
                <a:latin typeface="+mn-lt"/>
                <a:ea typeface="+mn-ea"/>
                <a:cs typeface="Times New Roman"/>
              </a:rPr>
              <a:t>Page 14</a:t>
            </a:r>
            <a:endParaRPr lang="en-US" sz="1800" b="1" dirty="0">
              <a:solidFill>
                <a:schemeClr val="accent1">
                  <a:lumMod val="20000"/>
                  <a:lumOff val="80000"/>
                </a:schemeClr>
              </a:solidFill>
              <a:latin typeface="+mn-lt"/>
              <a:ea typeface="+mn-ea"/>
              <a:cs typeface="+mn-cs"/>
            </a:endParaRPr>
          </a:p>
        </p:txBody>
      </p:sp>
      <p:sp>
        <p:nvSpPr>
          <p:cNvPr id="38917" name="Rectangle 4"/>
          <p:cNvSpPr>
            <a:spLocks noChangeArrowheads="1"/>
          </p:cNvSpPr>
          <p:nvPr/>
        </p:nvSpPr>
        <p:spPr bwMode="auto">
          <a:xfrm>
            <a:off x="5562600" y="1295400"/>
            <a:ext cx="2479675" cy="366713"/>
          </a:xfrm>
          <a:prstGeom prst="rect">
            <a:avLst/>
          </a:prstGeom>
          <a:noFill/>
          <a:ln w="9525">
            <a:noFill/>
            <a:miter lim="800000"/>
            <a:headEnd/>
            <a:tailEnd/>
          </a:ln>
        </p:spPr>
        <p:txBody>
          <a:bodyPr>
            <a:prstTxWarp prst="textNoShape">
              <a:avLst/>
            </a:prstTxWarp>
            <a:spAutoFit/>
          </a:bodyPr>
          <a:lstStyle/>
          <a:p>
            <a:pPr algn="r"/>
            <a:r>
              <a:rPr lang="en-US" sz="1800" b="1">
                <a:solidFill>
                  <a:srgbClr val="D5D000"/>
                </a:solidFill>
                <a:latin typeface="Book Antiqua" pitchFamily="127" charset="0"/>
              </a:rPr>
              <a:t>CONTINUED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533400"/>
            <a:ext cx="8229600" cy="685800"/>
          </a:xfrm>
        </p:spPr>
        <p:txBody>
          <a:bodyPr/>
          <a:lstStyle/>
          <a:p>
            <a:pPr eaLnBrk="1" fontAlgn="auto" hangingPunct="1">
              <a:lnSpc>
                <a:spcPct val="90000"/>
              </a:lnSpc>
              <a:spcAft>
                <a:spcPts val="0"/>
              </a:spcAft>
              <a:defRPr/>
            </a:pPr>
            <a:r>
              <a:rPr lang="en-US" sz="3200" dirty="0" smtClean="0">
                <a:solidFill>
                  <a:srgbClr val="EA0000"/>
                </a:solidFill>
                <a:ea typeface="+mj-ea"/>
                <a:cs typeface="+mj-cs"/>
              </a:rPr>
              <a:t>What is the end goal?</a:t>
            </a:r>
            <a:endParaRPr lang="en-US" sz="3200" dirty="0">
              <a:solidFill>
                <a:srgbClr val="EA0000"/>
              </a:solidFill>
              <a:ea typeface="+mj-ea"/>
              <a:cs typeface="+mj-cs"/>
            </a:endParaRPr>
          </a:p>
        </p:txBody>
      </p:sp>
      <p:sp>
        <p:nvSpPr>
          <p:cNvPr id="40963" name="Subtitle 6"/>
          <p:cNvSpPr>
            <a:spLocks noGrp="1"/>
          </p:cNvSpPr>
          <p:nvPr>
            <p:ph type="subTitle" idx="1"/>
          </p:nvPr>
        </p:nvSpPr>
        <p:spPr>
          <a:xfrm>
            <a:off x="914400" y="1981200"/>
            <a:ext cx="7467600" cy="4267200"/>
          </a:xfrm>
        </p:spPr>
        <p:txBody>
          <a:bodyPr/>
          <a:lstStyle/>
          <a:p>
            <a:pPr algn="just" eaLnBrk="1" hangingPunct="1"/>
            <a:r>
              <a:rPr lang="en-US" sz="2400" b="1" smtClean="0">
                <a:solidFill>
                  <a:schemeClr val="bg1"/>
                </a:solidFill>
              </a:rPr>
              <a:t>Putting it all together…</a:t>
            </a:r>
          </a:p>
          <a:p>
            <a:pPr algn="just" eaLnBrk="1" hangingPunct="1"/>
            <a:r>
              <a:rPr lang="en-US" sz="2400" smtClean="0">
                <a:solidFill>
                  <a:schemeClr val="bg1"/>
                </a:solidFill>
              </a:rPr>
              <a:t>Effectively managing responsibility creates inspiration.</a:t>
            </a:r>
          </a:p>
          <a:p>
            <a:pPr algn="just" eaLnBrk="1" hangingPunct="1"/>
            <a:endParaRPr lang="en-US" sz="2400" i="1" smtClean="0">
              <a:solidFill>
                <a:schemeClr val="bg1"/>
              </a:solidFill>
            </a:endParaRPr>
          </a:p>
          <a:p>
            <a:pPr algn="just" eaLnBrk="1" hangingPunct="1"/>
            <a:r>
              <a:rPr lang="en-US" sz="2400" b="1" smtClean="0">
                <a:solidFill>
                  <a:schemeClr val="bg1"/>
                </a:solidFill>
              </a:rPr>
              <a:t>Extrapolation…</a:t>
            </a:r>
          </a:p>
          <a:p>
            <a:pPr algn="just" eaLnBrk="1" hangingPunct="1"/>
            <a:r>
              <a:rPr lang="en-US" sz="2400" smtClean="0">
                <a:solidFill>
                  <a:schemeClr val="bg1"/>
                </a:solidFill>
              </a:rPr>
              <a:t>Effectively handling the process of being morally accountable for your actions, produces and subsequently grows and then kindles the (internal) flame.</a:t>
            </a: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sz="1800" b="1" dirty="0">
                <a:solidFill>
                  <a:schemeClr val="accent1">
                    <a:lumMod val="20000"/>
                    <a:lumOff val="80000"/>
                  </a:schemeClr>
                </a:solidFill>
                <a:latin typeface="Bell MT" pitchFamily="18" charset="0"/>
                <a:ea typeface="+mn-ea"/>
                <a:cs typeface="+mn-cs"/>
              </a:rPr>
              <a:t>2012 CRWLTC				                                                           </a:t>
            </a:r>
            <a:r>
              <a:rPr lang="en-US" sz="1800" b="1" dirty="0">
                <a:solidFill>
                  <a:schemeClr val="accent1">
                    <a:lumMod val="20000"/>
                    <a:lumOff val="80000"/>
                  </a:schemeClr>
                </a:solidFill>
                <a:latin typeface="+mn-lt"/>
                <a:ea typeface="+mn-ea"/>
                <a:cs typeface="Times New Roman"/>
              </a:rPr>
              <a:t>Page 15</a:t>
            </a:r>
            <a:endParaRPr lang="en-US" sz="1800" b="1" dirty="0">
              <a:solidFill>
                <a:schemeClr val="accent1">
                  <a:lumMod val="20000"/>
                  <a:lumOff val="80000"/>
                </a:schemeClr>
              </a:solidFill>
              <a:latin typeface="+mn-lt"/>
              <a:ea typeface="+mn-ea"/>
              <a:cs typeface="+mn-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533400"/>
            <a:ext cx="8229600" cy="685800"/>
          </a:xfrm>
        </p:spPr>
        <p:txBody>
          <a:bodyPr/>
          <a:lstStyle/>
          <a:p>
            <a:pPr eaLnBrk="1" fontAlgn="auto" hangingPunct="1">
              <a:lnSpc>
                <a:spcPct val="90000"/>
              </a:lnSpc>
              <a:spcAft>
                <a:spcPts val="0"/>
              </a:spcAft>
              <a:defRPr/>
            </a:pPr>
            <a:r>
              <a:rPr lang="en-US" sz="3200" dirty="0" smtClean="0">
                <a:solidFill>
                  <a:srgbClr val="EA0000"/>
                </a:solidFill>
                <a:ea typeface="+mj-ea"/>
                <a:cs typeface="+mj-cs"/>
              </a:rPr>
              <a:t>Who is responsible</a:t>
            </a:r>
            <a:endParaRPr lang="en-US" sz="3200" dirty="0">
              <a:solidFill>
                <a:srgbClr val="EA0000"/>
              </a:solidFill>
              <a:ea typeface="+mj-ea"/>
              <a:cs typeface="+mj-cs"/>
            </a:endParaRPr>
          </a:p>
        </p:txBody>
      </p:sp>
      <p:sp>
        <p:nvSpPr>
          <p:cNvPr id="43011" name="Subtitle 6"/>
          <p:cNvSpPr>
            <a:spLocks noGrp="1"/>
          </p:cNvSpPr>
          <p:nvPr>
            <p:ph type="subTitle" idx="1"/>
          </p:nvPr>
        </p:nvSpPr>
        <p:spPr>
          <a:xfrm>
            <a:off x="914400" y="1981200"/>
            <a:ext cx="7467600" cy="4267200"/>
          </a:xfrm>
        </p:spPr>
        <p:txBody>
          <a:bodyPr/>
          <a:lstStyle/>
          <a:p>
            <a:pPr algn="just" eaLnBrk="1" hangingPunct="1">
              <a:spcBef>
                <a:spcPts val="600"/>
              </a:spcBef>
            </a:pPr>
            <a:r>
              <a:rPr lang="en-US" sz="2400" smtClean="0">
                <a:solidFill>
                  <a:schemeClr val="bg1"/>
                </a:solidFill>
              </a:rPr>
              <a:t>Every action required to accomplish the end goal requires direct involvement from “you” the individual…</a:t>
            </a:r>
          </a:p>
          <a:p>
            <a:pPr algn="just" eaLnBrk="1" hangingPunct="1">
              <a:spcBef>
                <a:spcPts val="600"/>
              </a:spcBef>
            </a:pPr>
            <a:r>
              <a:rPr lang="en-US" sz="2400" smtClean="0">
                <a:solidFill>
                  <a:schemeClr val="bg1"/>
                </a:solidFill>
              </a:rPr>
              <a:t>	</a:t>
            </a:r>
          </a:p>
          <a:p>
            <a:pPr algn="just" eaLnBrk="1" hangingPunct="1">
              <a:spcBef>
                <a:spcPts val="600"/>
              </a:spcBef>
            </a:pPr>
            <a:r>
              <a:rPr lang="en-US" sz="2400" smtClean="0">
                <a:solidFill>
                  <a:schemeClr val="bg1"/>
                </a:solidFill>
              </a:rPr>
              <a:t>	“</a:t>
            </a:r>
            <a:r>
              <a:rPr lang="en-US" sz="2400" i="1" smtClean="0">
                <a:solidFill>
                  <a:schemeClr val="bg1"/>
                </a:solidFill>
              </a:rPr>
              <a:t>For as he thinketh in his heart, so is he…”</a:t>
            </a:r>
          </a:p>
          <a:p>
            <a:pPr algn="just" eaLnBrk="1" hangingPunct="1">
              <a:spcBef>
                <a:spcPts val="600"/>
              </a:spcBef>
            </a:pPr>
            <a:r>
              <a:rPr lang="en-US" sz="2400" i="1" smtClean="0">
                <a:solidFill>
                  <a:schemeClr val="bg1"/>
                </a:solidFill>
              </a:rPr>
              <a:t>					</a:t>
            </a:r>
            <a:r>
              <a:rPr lang="en-US" sz="2400" smtClean="0">
                <a:solidFill>
                  <a:schemeClr val="bg1"/>
                </a:solidFill>
              </a:rPr>
              <a:t>Proverbs 23:7	</a:t>
            </a:r>
          </a:p>
          <a:p>
            <a:pPr algn="just" eaLnBrk="1" hangingPunct="1">
              <a:spcBef>
                <a:spcPts val="600"/>
              </a:spcBef>
            </a:pPr>
            <a:endParaRPr lang="en-US" sz="2400" smtClean="0">
              <a:solidFill>
                <a:schemeClr val="bg1"/>
              </a:solidFill>
            </a:endParaRPr>
          </a:p>
          <a:p>
            <a:pPr algn="just" eaLnBrk="1" hangingPunct="1">
              <a:spcBef>
                <a:spcPts val="600"/>
              </a:spcBef>
            </a:pPr>
            <a:r>
              <a:rPr lang="en-US" sz="2400" i="1" smtClean="0">
                <a:solidFill>
                  <a:schemeClr val="bg1"/>
                </a:solidFill>
              </a:rPr>
              <a:t>	</a:t>
            </a:r>
            <a:r>
              <a:rPr lang="en-US" sz="2400" smtClean="0">
                <a:solidFill>
                  <a:schemeClr val="bg1"/>
                </a:solidFill>
              </a:rPr>
              <a:t>“</a:t>
            </a:r>
            <a:r>
              <a:rPr lang="en-US" sz="2400" i="1" smtClean="0">
                <a:solidFill>
                  <a:schemeClr val="bg1"/>
                </a:solidFill>
              </a:rPr>
              <a:t>The mind is everything. What you think you 	become. “</a:t>
            </a:r>
          </a:p>
          <a:p>
            <a:pPr algn="just" eaLnBrk="1" hangingPunct="1">
              <a:spcBef>
                <a:spcPts val="600"/>
              </a:spcBef>
            </a:pPr>
            <a:r>
              <a:rPr lang="en-US" sz="2400" smtClean="0">
                <a:solidFill>
                  <a:schemeClr val="bg1"/>
                </a:solidFill>
              </a:rPr>
              <a:t>					Buddha</a:t>
            </a: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sz="1800" b="1" dirty="0">
                <a:solidFill>
                  <a:schemeClr val="accent1">
                    <a:lumMod val="20000"/>
                    <a:lumOff val="80000"/>
                  </a:schemeClr>
                </a:solidFill>
                <a:latin typeface="Bell MT" pitchFamily="18" charset="0"/>
                <a:ea typeface="+mn-ea"/>
                <a:cs typeface="+mn-cs"/>
              </a:rPr>
              <a:t>2012 CRWLTC				                                                           </a:t>
            </a:r>
            <a:r>
              <a:rPr lang="en-US" sz="1800" b="1" dirty="0">
                <a:solidFill>
                  <a:schemeClr val="accent1">
                    <a:lumMod val="20000"/>
                    <a:lumOff val="80000"/>
                  </a:schemeClr>
                </a:solidFill>
                <a:latin typeface="+mn-lt"/>
                <a:ea typeface="+mn-ea"/>
                <a:cs typeface="Times New Roman"/>
              </a:rPr>
              <a:t>Page 16</a:t>
            </a:r>
            <a:endParaRPr lang="en-US" sz="1800" b="1" dirty="0">
              <a:solidFill>
                <a:schemeClr val="accent1">
                  <a:lumMod val="20000"/>
                  <a:lumOff val="80000"/>
                </a:schemeClr>
              </a:solidFill>
              <a:latin typeface="+mn-lt"/>
              <a:ea typeface="+mn-ea"/>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533400"/>
            <a:ext cx="8229600" cy="685800"/>
          </a:xfrm>
        </p:spPr>
        <p:txBody>
          <a:bodyPr/>
          <a:lstStyle/>
          <a:p>
            <a:pPr eaLnBrk="1" fontAlgn="auto" hangingPunct="1">
              <a:lnSpc>
                <a:spcPct val="90000"/>
              </a:lnSpc>
              <a:spcAft>
                <a:spcPts val="0"/>
              </a:spcAft>
              <a:defRPr/>
            </a:pPr>
            <a:r>
              <a:rPr lang="en-US" sz="3200" dirty="0" smtClean="0">
                <a:solidFill>
                  <a:srgbClr val="EA0000"/>
                </a:solidFill>
                <a:ea typeface="+mj-ea"/>
                <a:cs typeface="+mj-cs"/>
              </a:rPr>
              <a:t>Who is responsible</a:t>
            </a:r>
            <a:endParaRPr lang="en-US" sz="3200" dirty="0">
              <a:solidFill>
                <a:srgbClr val="EA0000"/>
              </a:solidFill>
              <a:ea typeface="+mj-ea"/>
              <a:cs typeface="+mj-cs"/>
            </a:endParaRPr>
          </a:p>
        </p:txBody>
      </p:sp>
      <p:sp>
        <p:nvSpPr>
          <p:cNvPr id="45059" name="Subtitle 6"/>
          <p:cNvSpPr>
            <a:spLocks noGrp="1"/>
          </p:cNvSpPr>
          <p:nvPr>
            <p:ph type="subTitle" idx="1"/>
          </p:nvPr>
        </p:nvSpPr>
        <p:spPr>
          <a:xfrm>
            <a:off x="914400" y="1981200"/>
            <a:ext cx="7467600" cy="4267200"/>
          </a:xfrm>
        </p:spPr>
        <p:txBody>
          <a:bodyPr/>
          <a:lstStyle/>
          <a:p>
            <a:pPr algn="just" eaLnBrk="1" hangingPunct="1">
              <a:spcBef>
                <a:spcPts val="600"/>
              </a:spcBef>
            </a:pPr>
            <a:r>
              <a:rPr lang="en-US" sz="2400" i="1" smtClean="0">
                <a:solidFill>
                  <a:schemeClr val="bg1"/>
                </a:solidFill>
              </a:rPr>
              <a:t>	“It is better to conquer yourself than to win a 	thousand battles. Then the victory is yours. It 	cannot be taken from you, not by angels or by 	demons, heaven or hell.” </a:t>
            </a:r>
          </a:p>
          <a:p>
            <a:pPr algn="just" eaLnBrk="1" hangingPunct="1">
              <a:spcBef>
                <a:spcPts val="600"/>
              </a:spcBef>
            </a:pPr>
            <a:r>
              <a:rPr lang="en-US" sz="2400" i="1" smtClean="0">
                <a:solidFill>
                  <a:schemeClr val="bg1"/>
                </a:solidFill>
              </a:rPr>
              <a:t>					</a:t>
            </a:r>
            <a:r>
              <a:rPr lang="en-US" sz="2400" smtClean="0">
                <a:solidFill>
                  <a:schemeClr val="bg1"/>
                </a:solidFill>
              </a:rPr>
              <a:t>Buddha</a:t>
            </a:r>
            <a:r>
              <a:rPr lang="en-US" sz="2400" i="1" smtClean="0">
                <a:solidFill>
                  <a:schemeClr val="bg1"/>
                </a:solidFill>
              </a:rPr>
              <a:t>	</a:t>
            </a:r>
          </a:p>
          <a:p>
            <a:pPr algn="just" eaLnBrk="1" hangingPunct="1">
              <a:spcBef>
                <a:spcPts val="600"/>
              </a:spcBef>
            </a:pPr>
            <a:endParaRPr lang="en-US" sz="2400" i="1" smtClean="0">
              <a:solidFill>
                <a:schemeClr val="bg1"/>
              </a:solidFill>
            </a:endParaRPr>
          </a:p>
          <a:p>
            <a:pPr algn="just" eaLnBrk="1" hangingPunct="1">
              <a:spcBef>
                <a:spcPts val="600"/>
              </a:spcBef>
            </a:pPr>
            <a:r>
              <a:rPr lang="en-US" sz="2400" i="1" smtClean="0">
                <a:solidFill>
                  <a:schemeClr val="bg1"/>
                </a:solidFill>
              </a:rPr>
              <a:t>	“Even so faith, if it hath not works, is dead…”</a:t>
            </a:r>
          </a:p>
          <a:p>
            <a:pPr algn="just" eaLnBrk="1" hangingPunct="1">
              <a:spcBef>
                <a:spcPts val="600"/>
              </a:spcBef>
            </a:pPr>
            <a:r>
              <a:rPr lang="en-US" sz="2400" i="1" smtClean="0">
                <a:solidFill>
                  <a:schemeClr val="bg1"/>
                </a:solidFill>
              </a:rPr>
              <a:t>					</a:t>
            </a:r>
            <a:r>
              <a:rPr lang="en-US" sz="2400" smtClean="0">
                <a:solidFill>
                  <a:schemeClr val="bg1"/>
                </a:solidFill>
              </a:rPr>
              <a:t>James 2:17</a:t>
            </a: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sz="1800" b="1" dirty="0">
                <a:solidFill>
                  <a:schemeClr val="accent1">
                    <a:lumMod val="20000"/>
                    <a:lumOff val="80000"/>
                  </a:schemeClr>
                </a:solidFill>
                <a:latin typeface="Bell MT" pitchFamily="18" charset="0"/>
                <a:ea typeface="+mn-ea"/>
                <a:cs typeface="+mn-cs"/>
              </a:rPr>
              <a:t>2012 CRWLTC				                                                           </a:t>
            </a:r>
            <a:r>
              <a:rPr lang="en-US" sz="1800" b="1" dirty="0">
                <a:solidFill>
                  <a:schemeClr val="accent1">
                    <a:lumMod val="20000"/>
                    <a:lumOff val="80000"/>
                  </a:schemeClr>
                </a:solidFill>
                <a:latin typeface="+mn-lt"/>
                <a:ea typeface="+mn-ea"/>
                <a:cs typeface="Times New Roman"/>
              </a:rPr>
              <a:t>Page 17</a:t>
            </a:r>
            <a:endParaRPr lang="en-US" sz="1800" b="1" dirty="0">
              <a:solidFill>
                <a:schemeClr val="accent1">
                  <a:lumMod val="20000"/>
                  <a:lumOff val="80000"/>
                </a:schemeClr>
              </a:solidFill>
              <a:latin typeface="+mn-lt"/>
              <a:ea typeface="+mn-ea"/>
              <a:cs typeface="+mn-cs"/>
            </a:endParaRPr>
          </a:p>
        </p:txBody>
      </p:sp>
      <p:sp>
        <p:nvSpPr>
          <p:cNvPr id="45061" name="Rectangle 4"/>
          <p:cNvSpPr>
            <a:spLocks noChangeArrowheads="1"/>
          </p:cNvSpPr>
          <p:nvPr/>
        </p:nvSpPr>
        <p:spPr bwMode="auto">
          <a:xfrm>
            <a:off x="5562600" y="1295400"/>
            <a:ext cx="2479675" cy="366713"/>
          </a:xfrm>
          <a:prstGeom prst="rect">
            <a:avLst/>
          </a:prstGeom>
          <a:noFill/>
          <a:ln w="9525">
            <a:noFill/>
            <a:miter lim="800000"/>
            <a:headEnd/>
            <a:tailEnd/>
          </a:ln>
        </p:spPr>
        <p:txBody>
          <a:bodyPr>
            <a:prstTxWarp prst="textNoShape">
              <a:avLst/>
            </a:prstTxWarp>
            <a:spAutoFit/>
          </a:bodyPr>
          <a:lstStyle/>
          <a:p>
            <a:pPr algn="r"/>
            <a:r>
              <a:rPr lang="en-US" sz="1800" b="1">
                <a:solidFill>
                  <a:srgbClr val="D5D000"/>
                </a:solidFill>
                <a:latin typeface="Book Antiqua" pitchFamily="127" charset="0"/>
              </a:rPr>
              <a:t>CONTINUED</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533400"/>
            <a:ext cx="8229600" cy="685800"/>
          </a:xfrm>
        </p:spPr>
        <p:txBody>
          <a:bodyPr/>
          <a:lstStyle/>
          <a:p>
            <a:pPr eaLnBrk="1" fontAlgn="auto" hangingPunct="1">
              <a:lnSpc>
                <a:spcPct val="90000"/>
              </a:lnSpc>
              <a:spcAft>
                <a:spcPts val="0"/>
              </a:spcAft>
              <a:defRPr/>
            </a:pPr>
            <a:r>
              <a:rPr lang="en-US" sz="3200" dirty="0" smtClean="0">
                <a:solidFill>
                  <a:srgbClr val="EA0000"/>
                </a:solidFill>
                <a:ea typeface="+mj-ea"/>
                <a:cs typeface="+mj-cs"/>
              </a:rPr>
              <a:t>Leadership vs. leader-less-ship</a:t>
            </a:r>
            <a:endParaRPr lang="en-US" sz="3200" dirty="0">
              <a:solidFill>
                <a:srgbClr val="EA0000"/>
              </a:solidFill>
              <a:ea typeface="+mj-ea"/>
              <a:cs typeface="+mj-cs"/>
            </a:endParaRPr>
          </a:p>
        </p:txBody>
      </p:sp>
      <p:sp>
        <p:nvSpPr>
          <p:cNvPr id="47107" name="Subtitle 6"/>
          <p:cNvSpPr>
            <a:spLocks noGrp="1"/>
          </p:cNvSpPr>
          <p:nvPr>
            <p:ph type="subTitle" idx="1"/>
          </p:nvPr>
        </p:nvSpPr>
        <p:spPr>
          <a:xfrm>
            <a:off x="914400" y="1981200"/>
            <a:ext cx="7467600" cy="4267200"/>
          </a:xfrm>
        </p:spPr>
        <p:txBody>
          <a:bodyPr/>
          <a:lstStyle/>
          <a:p>
            <a:pPr algn="just" eaLnBrk="1" hangingPunct="1">
              <a:lnSpc>
                <a:spcPct val="80000"/>
              </a:lnSpc>
              <a:spcBef>
                <a:spcPts val="600"/>
              </a:spcBef>
            </a:pPr>
            <a:r>
              <a:rPr lang="en-US" sz="2400" smtClean="0">
                <a:solidFill>
                  <a:schemeClr val="bg1"/>
                </a:solidFill>
              </a:rPr>
              <a:t>Many leaders are leaders in name only, shying from work at every opportunity.</a:t>
            </a:r>
          </a:p>
          <a:p>
            <a:pPr algn="just" eaLnBrk="1" hangingPunct="1">
              <a:lnSpc>
                <a:spcPct val="80000"/>
              </a:lnSpc>
              <a:spcBef>
                <a:spcPts val="600"/>
              </a:spcBef>
            </a:pPr>
            <a:endParaRPr lang="en-US" sz="2400" smtClean="0">
              <a:solidFill>
                <a:schemeClr val="bg1"/>
              </a:solidFill>
            </a:endParaRPr>
          </a:p>
          <a:p>
            <a:pPr algn="just" eaLnBrk="1" hangingPunct="1">
              <a:lnSpc>
                <a:spcPct val="80000"/>
              </a:lnSpc>
              <a:spcBef>
                <a:spcPts val="600"/>
              </a:spcBef>
            </a:pPr>
            <a:r>
              <a:rPr lang="en-US" sz="2400" smtClean="0">
                <a:solidFill>
                  <a:schemeClr val="bg1"/>
                </a:solidFill>
              </a:rPr>
              <a:t>Many leaders lead with their heart as opposed to their head, often shunning common sense.</a:t>
            </a:r>
          </a:p>
          <a:p>
            <a:pPr algn="just" eaLnBrk="1" hangingPunct="1">
              <a:lnSpc>
                <a:spcPct val="80000"/>
              </a:lnSpc>
              <a:spcBef>
                <a:spcPts val="600"/>
              </a:spcBef>
            </a:pPr>
            <a:endParaRPr lang="en-US" sz="2400" smtClean="0">
              <a:solidFill>
                <a:schemeClr val="bg1"/>
              </a:solidFill>
            </a:endParaRPr>
          </a:p>
          <a:p>
            <a:pPr algn="just" eaLnBrk="1" hangingPunct="1">
              <a:lnSpc>
                <a:spcPct val="80000"/>
              </a:lnSpc>
              <a:spcBef>
                <a:spcPts val="600"/>
              </a:spcBef>
            </a:pPr>
            <a:r>
              <a:rPr lang="en-US" sz="2400" smtClean="0">
                <a:solidFill>
                  <a:schemeClr val="bg1"/>
                </a:solidFill>
              </a:rPr>
              <a:t>Many leaders choose “group-think” above making hard and/or unpopular choices</a:t>
            </a:r>
          </a:p>
          <a:p>
            <a:pPr algn="just" eaLnBrk="1" hangingPunct="1">
              <a:lnSpc>
                <a:spcPct val="80000"/>
              </a:lnSpc>
              <a:spcBef>
                <a:spcPts val="600"/>
              </a:spcBef>
            </a:pPr>
            <a:r>
              <a:rPr lang="en-US" sz="2400" smtClean="0">
                <a:solidFill>
                  <a:schemeClr val="bg1"/>
                </a:solidFill>
              </a:rPr>
              <a:t>Many leaders seek amenities, desiring the trappings of the office above performing requisite duties.</a:t>
            </a:r>
          </a:p>
          <a:p>
            <a:pPr algn="just" eaLnBrk="1" hangingPunct="1">
              <a:lnSpc>
                <a:spcPct val="80000"/>
              </a:lnSpc>
              <a:spcBef>
                <a:spcPts val="600"/>
              </a:spcBef>
            </a:pPr>
            <a:endParaRPr lang="en-US" sz="2400" smtClean="0">
              <a:solidFill>
                <a:schemeClr val="bg1"/>
              </a:solidFill>
            </a:endParaRPr>
          </a:p>
          <a:p>
            <a:pPr algn="just" eaLnBrk="1" hangingPunct="1">
              <a:lnSpc>
                <a:spcPct val="80000"/>
              </a:lnSpc>
              <a:spcBef>
                <a:spcPts val="600"/>
              </a:spcBef>
            </a:pPr>
            <a:r>
              <a:rPr lang="en-US" sz="2400" smtClean="0">
                <a:solidFill>
                  <a:schemeClr val="bg1"/>
                </a:solidFill>
              </a:rPr>
              <a:t>Leaders are shepherds and not hirelings.</a:t>
            </a: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sz="1800" b="1" dirty="0">
                <a:solidFill>
                  <a:schemeClr val="accent1">
                    <a:lumMod val="20000"/>
                    <a:lumOff val="80000"/>
                  </a:schemeClr>
                </a:solidFill>
                <a:latin typeface="Bell MT" pitchFamily="18" charset="0"/>
                <a:ea typeface="+mn-ea"/>
                <a:cs typeface="+mn-cs"/>
              </a:rPr>
              <a:t>2012 CRWLTC				                                                           </a:t>
            </a:r>
            <a:r>
              <a:rPr lang="en-US" sz="1800" b="1" dirty="0">
                <a:solidFill>
                  <a:schemeClr val="accent1">
                    <a:lumMod val="20000"/>
                    <a:lumOff val="80000"/>
                  </a:schemeClr>
                </a:solidFill>
                <a:latin typeface="+mn-lt"/>
                <a:ea typeface="+mn-ea"/>
                <a:cs typeface="Times New Roman"/>
              </a:rPr>
              <a:t>Page 18</a:t>
            </a:r>
            <a:endParaRPr lang="en-US" sz="1800" b="1" dirty="0">
              <a:solidFill>
                <a:schemeClr val="accent1">
                  <a:lumMod val="20000"/>
                  <a:lumOff val="80000"/>
                </a:schemeClr>
              </a:solidFill>
              <a:latin typeface="+mn-lt"/>
              <a:ea typeface="+mn-ea"/>
              <a:cs typeface="+mn-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533400"/>
            <a:ext cx="8229600" cy="685800"/>
          </a:xfrm>
        </p:spPr>
        <p:txBody>
          <a:bodyPr/>
          <a:lstStyle/>
          <a:p>
            <a:pPr eaLnBrk="1" fontAlgn="auto" hangingPunct="1">
              <a:lnSpc>
                <a:spcPct val="90000"/>
              </a:lnSpc>
              <a:spcAft>
                <a:spcPts val="0"/>
              </a:spcAft>
              <a:defRPr/>
            </a:pPr>
            <a:r>
              <a:rPr lang="en-US" sz="3200" dirty="0" smtClean="0">
                <a:solidFill>
                  <a:srgbClr val="EA0000"/>
                </a:solidFill>
                <a:ea typeface="+mj-ea"/>
                <a:cs typeface="+mj-cs"/>
              </a:rPr>
              <a:t>What’s next course of action?</a:t>
            </a:r>
            <a:endParaRPr lang="en-US" sz="3200" dirty="0">
              <a:solidFill>
                <a:srgbClr val="EA0000"/>
              </a:solidFill>
              <a:ea typeface="+mj-ea"/>
              <a:cs typeface="+mj-cs"/>
            </a:endParaRPr>
          </a:p>
        </p:txBody>
      </p:sp>
      <p:sp>
        <p:nvSpPr>
          <p:cNvPr id="49155" name="Subtitle 6"/>
          <p:cNvSpPr>
            <a:spLocks noGrp="1"/>
          </p:cNvSpPr>
          <p:nvPr>
            <p:ph type="subTitle" idx="1"/>
          </p:nvPr>
        </p:nvSpPr>
        <p:spPr>
          <a:xfrm>
            <a:off x="914400" y="1295400"/>
            <a:ext cx="7467600" cy="4953000"/>
          </a:xfrm>
        </p:spPr>
        <p:txBody>
          <a:bodyPr/>
          <a:lstStyle/>
          <a:p>
            <a:pPr algn="just" eaLnBrk="1" hangingPunct="1">
              <a:lnSpc>
                <a:spcPct val="120000"/>
              </a:lnSpc>
              <a:spcBef>
                <a:spcPts val="600"/>
              </a:spcBef>
            </a:pPr>
            <a:r>
              <a:rPr lang="en-US" sz="2400" b="1" smtClean="0">
                <a:solidFill>
                  <a:schemeClr val="bg1"/>
                </a:solidFill>
              </a:rPr>
              <a:t>Go to work…</a:t>
            </a:r>
          </a:p>
          <a:p>
            <a:pPr lvl="1" algn="just" eaLnBrk="1" hangingPunct="1">
              <a:lnSpc>
                <a:spcPct val="120000"/>
              </a:lnSpc>
              <a:spcBef>
                <a:spcPts val="600"/>
              </a:spcBef>
              <a:buFont typeface="Arial" pitchFamily="127" charset="0"/>
              <a:buChar char="•"/>
            </a:pPr>
            <a:r>
              <a:rPr lang="en-US" sz="2000" smtClean="0">
                <a:solidFill>
                  <a:schemeClr val="bg1"/>
                </a:solidFill>
              </a:rPr>
              <a:t>Honestly assess your needs, strengths and shortcomings.</a:t>
            </a:r>
          </a:p>
          <a:p>
            <a:pPr algn="just" eaLnBrk="1" hangingPunct="1">
              <a:lnSpc>
                <a:spcPct val="120000"/>
              </a:lnSpc>
              <a:spcBef>
                <a:spcPts val="600"/>
              </a:spcBef>
              <a:buFont typeface="Arial" pitchFamily="127" charset="0"/>
              <a:buChar char="•"/>
            </a:pPr>
            <a:endParaRPr lang="en-US" sz="2400" smtClean="0">
              <a:solidFill>
                <a:schemeClr val="bg1"/>
              </a:solidFill>
            </a:endParaRPr>
          </a:p>
          <a:p>
            <a:pPr lvl="1" algn="just" eaLnBrk="1" hangingPunct="1">
              <a:lnSpc>
                <a:spcPct val="120000"/>
              </a:lnSpc>
              <a:spcBef>
                <a:spcPts val="600"/>
              </a:spcBef>
              <a:buFont typeface="Arial" pitchFamily="127" charset="0"/>
              <a:buChar char="•"/>
            </a:pPr>
            <a:r>
              <a:rPr lang="en-US" sz="2000" smtClean="0">
                <a:solidFill>
                  <a:schemeClr val="bg1"/>
                </a:solidFill>
              </a:rPr>
              <a:t>Seek guidance from those than can help you.</a:t>
            </a:r>
          </a:p>
          <a:p>
            <a:pPr lvl="1" algn="just" eaLnBrk="1" hangingPunct="1">
              <a:lnSpc>
                <a:spcPct val="120000"/>
              </a:lnSpc>
              <a:spcBef>
                <a:spcPts val="600"/>
              </a:spcBef>
              <a:buFont typeface="Arial" pitchFamily="127" charset="0"/>
              <a:buChar char="•"/>
            </a:pPr>
            <a:endParaRPr lang="en-US" sz="2000" smtClean="0">
              <a:solidFill>
                <a:schemeClr val="bg1"/>
              </a:solidFill>
            </a:endParaRPr>
          </a:p>
          <a:p>
            <a:pPr lvl="1" algn="just" eaLnBrk="1" hangingPunct="1">
              <a:lnSpc>
                <a:spcPct val="120000"/>
              </a:lnSpc>
              <a:spcBef>
                <a:spcPts val="600"/>
              </a:spcBef>
              <a:buFont typeface="Arial" pitchFamily="127" charset="0"/>
              <a:buChar char="•"/>
            </a:pPr>
            <a:r>
              <a:rPr lang="en-US" sz="2000" smtClean="0">
                <a:solidFill>
                  <a:schemeClr val="bg1"/>
                </a:solidFill>
              </a:rPr>
              <a:t>Look wisely into advice from those who seem to have ulterior motives.</a:t>
            </a:r>
          </a:p>
          <a:p>
            <a:pPr lvl="1" algn="just" eaLnBrk="1" hangingPunct="1">
              <a:lnSpc>
                <a:spcPct val="120000"/>
              </a:lnSpc>
              <a:spcBef>
                <a:spcPts val="600"/>
              </a:spcBef>
              <a:buFont typeface="Arial" pitchFamily="127" charset="0"/>
              <a:buChar char="•"/>
            </a:pPr>
            <a:endParaRPr lang="en-US" sz="2000" smtClean="0">
              <a:solidFill>
                <a:schemeClr val="bg1"/>
              </a:solidFill>
            </a:endParaRPr>
          </a:p>
          <a:p>
            <a:pPr lvl="1" algn="just" eaLnBrk="1" hangingPunct="1">
              <a:lnSpc>
                <a:spcPct val="120000"/>
              </a:lnSpc>
              <a:spcBef>
                <a:spcPts val="600"/>
              </a:spcBef>
              <a:buFont typeface="Arial" pitchFamily="127" charset="0"/>
              <a:buChar char="•"/>
            </a:pPr>
            <a:r>
              <a:rPr lang="en-US" sz="2000" smtClean="0">
                <a:solidFill>
                  <a:schemeClr val="bg1"/>
                </a:solidFill>
              </a:rPr>
              <a:t>Understand that advisors and provincial leadership understand that you may encounter obstacles – share problems and concerns as often as needed.</a:t>
            </a: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sz="1800" b="1" dirty="0">
                <a:solidFill>
                  <a:schemeClr val="accent1">
                    <a:lumMod val="20000"/>
                    <a:lumOff val="80000"/>
                  </a:schemeClr>
                </a:solidFill>
                <a:latin typeface="Bell MT" pitchFamily="18" charset="0"/>
                <a:ea typeface="+mn-ea"/>
                <a:cs typeface="+mn-cs"/>
              </a:rPr>
              <a:t>2012 CRWLTC				                                                           </a:t>
            </a:r>
            <a:r>
              <a:rPr lang="en-US" sz="1800" b="1" dirty="0">
                <a:solidFill>
                  <a:schemeClr val="accent1">
                    <a:lumMod val="20000"/>
                    <a:lumOff val="80000"/>
                  </a:schemeClr>
                </a:solidFill>
                <a:latin typeface="+mn-lt"/>
                <a:ea typeface="+mn-ea"/>
                <a:cs typeface="Times New Roman"/>
              </a:rPr>
              <a:t>Page 19</a:t>
            </a:r>
            <a:endParaRPr lang="en-US" sz="1800" b="1" dirty="0">
              <a:solidFill>
                <a:schemeClr val="accent1">
                  <a:lumMod val="20000"/>
                  <a:lumOff val="80000"/>
                </a:schemeClr>
              </a:solidFill>
              <a:latin typeface="+mn-lt"/>
              <a:ea typeface="+mn-ea"/>
              <a:cs typeface="+mn-cs"/>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418</TotalTime>
  <Words>950</Words>
  <Application>Microsoft Office PowerPoint</Application>
  <PresentationFormat>On-screen Show (4:3)</PresentationFormat>
  <Paragraphs>159</Paragraphs>
  <Slides>20</Slides>
  <Notes>16</Notes>
  <HiddenSlides>0</HiddenSlides>
  <MMClips>0</MMClips>
  <ScaleCrop>false</ScaleCrop>
  <HeadingPairs>
    <vt:vector size="6" baseType="variant">
      <vt:variant>
        <vt:lpstr>Fonts Used</vt:lpstr>
      </vt:variant>
      <vt:variant>
        <vt:i4>10</vt:i4>
      </vt:variant>
      <vt:variant>
        <vt:lpstr>Design Template</vt:lpstr>
      </vt:variant>
      <vt:variant>
        <vt:i4>1</vt:i4>
      </vt:variant>
      <vt:variant>
        <vt:lpstr>Slide Titles</vt:lpstr>
      </vt:variant>
      <vt:variant>
        <vt:i4>20</vt:i4>
      </vt:variant>
    </vt:vector>
  </HeadingPairs>
  <TitlesOfParts>
    <vt:vector size="31" baseType="lpstr">
      <vt:lpstr>Arial</vt:lpstr>
      <vt:lpstr>ＭＳ Ｐゴシック</vt:lpstr>
      <vt:lpstr>Lucida Sans</vt:lpstr>
      <vt:lpstr>Book Antiqua</vt:lpstr>
      <vt:lpstr>Wingdings 2</vt:lpstr>
      <vt:lpstr>Wingdings</vt:lpstr>
      <vt:lpstr>Wingdings 3</vt:lpstr>
      <vt:lpstr>Calibri</vt:lpstr>
      <vt:lpstr>Bell MT</vt:lpstr>
      <vt:lpstr>Times New Roman</vt:lpstr>
      <vt:lpstr>Apex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LCA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Webley, Lascel</dc:creator>
  <cp:lastModifiedBy>Lascel Webley</cp:lastModifiedBy>
  <cp:revision>41</cp:revision>
  <dcterms:created xsi:type="dcterms:W3CDTF">2012-02-28T15:50:29Z</dcterms:created>
  <dcterms:modified xsi:type="dcterms:W3CDTF">2012-07-14T04:05:20Z</dcterms:modified>
</cp:coreProperties>
</file>